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gif" ContentType="image/gif"/>
  <Default Extension="ti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49"/>
  </p:notesMasterIdLst>
  <p:handoutMasterIdLst>
    <p:handoutMasterId r:id="rId50"/>
  </p:handoutMasterIdLst>
  <p:sldIdLst>
    <p:sldId id="338" r:id="rId2"/>
    <p:sldId id="391" r:id="rId3"/>
    <p:sldId id="437" r:id="rId4"/>
    <p:sldId id="438" r:id="rId5"/>
    <p:sldId id="492" r:id="rId6"/>
    <p:sldId id="495" r:id="rId7"/>
    <p:sldId id="503" r:id="rId8"/>
    <p:sldId id="470" r:id="rId9"/>
    <p:sldId id="455" r:id="rId10"/>
    <p:sldId id="490" r:id="rId11"/>
    <p:sldId id="496" r:id="rId12"/>
    <p:sldId id="452" r:id="rId13"/>
    <p:sldId id="409" r:id="rId14"/>
    <p:sldId id="493" r:id="rId15"/>
    <p:sldId id="498" r:id="rId16"/>
    <p:sldId id="499" r:id="rId17"/>
    <p:sldId id="501" r:id="rId18"/>
    <p:sldId id="453" r:id="rId19"/>
    <p:sldId id="469" r:id="rId20"/>
    <p:sldId id="472" r:id="rId21"/>
    <p:sldId id="471" r:id="rId22"/>
    <p:sldId id="473" r:id="rId23"/>
    <p:sldId id="474" r:id="rId24"/>
    <p:sldId id="475" r:id="rId25"/>
    <p:sldId id="477" r:id="rId26"/>
    <p:sldId id="478" r:id="rId27"/>
    <p:sldId id="479" r:id="rId28"/>
    <p:sldId id="481" r:id="rId29"/>
    <p:sldId id="482" r:id="rId30"/>
    <p:sldId id="484" r:id="rId31"/>
    <p:sldId id="487" r:id="rId32"/>
    <p:sldId id="488" r:id="rId33"/>
    <p:sldId id="485" r:id="rId34"/>
    <p:sldId id="486" r:id="rId35"/>
    <p:sldId id="357" r:id="rId36"/>
    <p:sldId id="436" r:id="rId37"/>
    <p:sldId id="451" r:id="rId38"/>
    <p:sldId id="489" r:id="rId39"/>
    <p:sldId id="454" r:id="rId40"/>
    <p:sldId id="459" r:id="rId41"/>
    <p:sldId id="460" r:id="rId42"/>
    <p:sldId id="462" r:id="rId43"/>
    <p:sldId id="464" r:id="rId44"/>
    <p:sldId id="465" r:id="rId45"/>
    <p:sldId id="466" r:id="rId46"/>
    <p:sldId id="467" r:id="rId47"/>
    <p:sldId id="408" r:id="rId48"/>
  </p:sldIdLst>
  <p:sldSz cx="10287000" cy="6858000" type="35mm"/>
  <p:notesSz cx="6858000" cy="9774238"/>
  <p:defaultTextStyle>
    <a:defPPr>
      <a:defRPr lang="en-US"/>
    </a:defPPr>
    <a:lvl1pPr algn="ctr" rtl="0" eaLnBrk="0" fontAlgn="base" hangingPunct="0">
      <a:spcBef>
        <a:spcPct val="0"/>
      </a:spcBef>
      <a:spcAft>
        <a:spcPct val="0"/>
      </a:spcAft>
      <a:defRPr sz="1400" b="1" kern="1200">
        <a:solidFill>
          <a:schemeClr val="folHlink"/>
        </a:solidFill>
        <a:latin typeface="Arial" charset="0"/>
        <a:ea typeface="+mn-ea"/>
        <a:cs typeface="+mn-cs"/>
      </a:defRPr>
    </a:lvl1pPr>
    <a:lvl2pPr marL="457200" algn="ctr" rtl="0" eaLnBrk="0" fontAlgn="base" hangingPunct="0">
      <a:spcBef>
        <a:spcPct val="0"/>
      </a:spcBef>
      <a:spcAft>
        <a:spcPct val="0"/>
      </a:spcAft>
      <a:defRPr sz="1400" b="1" kern="1200">
        <a:solidFill>
          <a:schemeClr val="folHlink"/>
        </a:solidFill>
        <a:latin typeface="Arial" charset="0"/>
        <a:ea typeface="+mn-ea"/>
        <a:cs typeface="+mn-cs"/>
      </a:defRPr>
    </a:lvl2pPr>
    <a:lvl3pPr marL="914400" algn="ctr" rtl="0" eaLnBrk="0" fontAlgn="base" hangingPunct="0">
      <a:spcBef>
        <a:spcPct val="0"/>
      </a:spcBef>
      <a:spcAft>
        <a:spcPct val="0"/>
      </a:spcAft>
      <a:defRPr sz="1400" b="1" kern="1200">
        <a:solidFill>
          <a:schemeClr val="folHlink"/>
        </a:solidFill>
        <a:latin typeface="Arial" charset="0"/>
        <a:ea typeface="+mn-ea"/>
        <a:cs typeface="+mn-cs"/>
      </a:defRPr>
    </a:lvl3pPr>
    <a:lvl4pPr marL="1371600" algn="ctr" rtl="0" eaLnBrk="0" fontAlgn="base" hangingPunct="0">
      <a:spcBef>
        <a:spcPct val="0"/>
      </a:spcBef>
      <a:spcAft>
        <a:spcPct val="0"/>
      </a:spcAft>
      <a:defRPr sz="1400" b="1" kern="1200">
        <a:solidFill>
          <a:schemeClr val="folHlink"/>
        </a:solidFill>
        <a:latin typeface="Arial" charset="0"/>
        <a:ea typeface="+mn-ea"/>
        <a:cs typeface="+mn-cs"/>
      </a:defRPr>
    </a:lvl4pPr>
    <a:lvl5pPr marL="1828800" algn="ctr" rtl="0" eaLnBrk="0" fontAlgn="base" hangingPunct="0">
      <a:spcBef>
        <a:spcPct val="0"/>
      </a:spcBef>
      <a:spcAft>
        <a:spcPct val="0"/>
      </a:spcAft>
      <a:defRPr sz="1400" b="1" kern="1200">
        <a:solidFill>
          <a:schemeClr val="folHlink"/>
        </a:solidFill>
        <a:latin typeface="Arial" charset="0"/>
        <a:ea typeface="+mn-ea"/>
        <a:cs typeface="+mn-cs"/>
      </a:defRPr>
    </a:lvl5pPr>
    <a:lvl6pPr marL="2286000" algn="l" defTabSz="914400" rtl="0" eaLnBrk="1" latinLnBrk="0" hangingPunct="1">
      <a:defRPr sz="1400" b="1" kern="1200">
        <a:solidFill>
          <a:schemeClr val="folHlink"/>
        </a:solidFill>
        <a:latin typeface="Arial" charset="0"/>
        <a:ea typeface="+mn-ea"/>
        <a:cs typeface="+mn-cs"/>
      </a:defRPr>
    </a:lvl6pPr>
    <a:lvl7pPr marL="2743200" algn="l" defTabSz="914400" rtl="0" eaLnBrk="1" latinLnBrk="0" hangingPunct="1">
      <a:defRPr sz="1400" b="1" kern="1200">
        <a:solidFill>
          <a:schemeClr val="folHlink"/>
        </a:solidFill>
        <a:latin typeface="Arial" charset="0"/>
        <a:ea typeface="+mn-ea"/>
        <a:cs typeface="+mn-cs"/>
      </a:defRPr>
    </a:lvl7pPr>
    <a:lvl8pPr marL="3200400" algn="l" defTabSz="914400" rtl="0" eaLnBrk="1" latinLnBrk="0" hangingPunct="1">
      <a:defRPr sz="1400" b="1" kern="1200">
        <a:solidFill>
          <a:schemeClr val="folHlink"/>
        </a:solidFill>
        <a:latin typeface="Arial" charset="0"/>
        <a:ea typeface="+mn-ea"/>
        <a:cs typeface="+mn-cs"/>
      </a:defRPr>
    </a:lvl8pPr>
    <a:lvl9pPr marL="3657600" algn="l" defTabSz="914400" rtl="0" eaLnBrk="1" latinLnBrk="0" hangingPunct="1">
      <a:defRPr sz="1400" b="1" kern="1200">
        <a:solidFill>
          <a:schemeClr val="folHlink"/>
        </a:solidFill>
        <a:latin typeface="Arial" charset="0"/>
        <a:ea typeface="+mn-ea"/>
        <a:cs typeface="+mn-cs"/>
      </a:defRPr>
    </a:lvl9pPr>
  </p:defaultTextStyle>
  <p:extLst>
    <p:ext uri="{EFAFB233-063F-42B5-8137-9DF3F51BA10A}">
      <p15:sldGuideLst xmlns:p15="http://schemas.microsoft.com/office/powerpoint/2012/main">
        <p15:guide id="1" orient="horz" pos="3821">
          <p15:clr>
            <a:srgbClr val="A4A3A4"/>
          </p15:clr>
        </p15:guide>
        <p15:guide id="2" pos="3278">
          <p15:clr>
            <a:srgbClr val="A4A3A4"/>
          </p15:clr>
        </p15:guide>
      </p15:sldGuideLst>
    </p:ext>
    <p:ext uri="{2D200454-40CA-4A62-9FC3-DE9A4176ACB9}">
      <p15:notesGuideLst xmlns:p15="http://schemas.microsoft.com/office/powerpoint/2012/main">
        <p15:guide id="1" orient="horz" pos="3078">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6600CC"/>
    <a:srgbClr val="FFCC00"/>
    <a:srgbClr val="FF0000"/>
    <a:srgbClr val="66FF33"/>
    <a:srgbClr val="99CCFF"/>
    <a:srgbClr val="006699"/>
    <a:srgbClr val="00CCFF"/>
    <a:srgbClr val="00CC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498" autoAdjust="0"/>
    <p:restoredTop sz="94660"/>
  </p:normalViewPr>
  <p:slideViewPr>
    <p:cSldViewPr snapToGrid="0">
      <p:cViewPr varScale="1">
        <p:scale>
          <a:sx n="68" d="100"/>
          <a:sy n="68" d="100"/>
        </p:scale>
        <p:origin x="1164" y="48"/>
      </p:cViewPr>
      <p:guideLst>
        <p:guide orient="horz" pos="3821"/>
        <p:guide pos="327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38" d="100"/>
          <a:sy n="38" d="100"/>
        </p:scale>
        <p:origin x="-1512" y="-58"/>
      </p:cViewPr>
      <p:guideLst>
        <p:guide orient="horz" pos="3078"/>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bodyPr>
          <a:lstStyle>
            <a:lvl1pPr algn="l">
              <a:defRPr sz="1200" b="0">
                <a:solidFill>
                  <a:schemeClr val="tx1"/>
                </a:solidFill>
                <a:latin typeface="Times New Roman" charset="0"/>
              </a:defRPr>
            </a:lvl1pPr>
          </a:lstStyle>
          <a:p>
            <a:pPr>
              <a:defRPr/>
            </a:pPr>
            <a:endParaRPr lang="en-GB"/>
          </a:p>
        </p:txBody>
      </p:sp>
      <p:sp>
        <p:nvSpPr>
          <p:cNvPr id="45059" name="Rectangle 3"/>
          <p:cNvSpPr>
            <a:spLocks noGrp="1" noChangeArrowheads="1"/>
          </p:cNvSpPr>
          <p:nvPr>
            <p:ph type="dt" sz="quarter"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bodyPr>
          <a:lstStyle>
            <a:lvl1pPr algn="r">
              <a:defRPr sz="1200" b="0">
                <a:solidFill>
                  <a:schemeClr val="tx1"/>
                </a:solidFill>
                <a:latin typeface="Times New Roman" charset="0"/>
              </a:defRPr>
            </a:lvl1pPr>
          </a:lstStyle>
          <a:p>
            <a:pPr>
              <a:defRPr/>
            </a:pPr>
            <a:endParaRPr lang="en-GB"/>
          </a:p>
        </p:txBody>
      </p:sp>
      <p:sp>
        <p:nvSpPr>
          <p:cNvPr id="45060" name="Rectangle 4"/>
          <p:cNvSpPr>
            <a:spLocks noGrp="1" noChangeArrowheads="1"/>
          </p:cNvSpPr>
          <p:nvPr>
            <p:ph type="ftr" sz="quarter" idx="2"/>
          </p:nvPr>
        </p:nvSpPr>
        <p:spPr bwMode="auto">
          <a:xfrm>
            <a:off x="0" y="9296400"/>
            <a:ext cx="2971800" cy="457200"/>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b" anchorCtr="0" compatLnSpc="1">
            <a:prstTxWarp prst="textNoShape">
              <a:avLst/>
            </a:prstTxWarp>
          </a:bodyPr>
          <a:lstStyle>
            <a:lvl1pPr algn="l">
              <a:defRPr sz="1200" b="0">
                <a:solidFill>
                  <a:schemeClr val="tx1"/>
                </a:solidFill>
                <a:latin typeface="Times New Roman" charset="0"/>
              </a:defRPr>
            </a:lvl1pPr>
          </a:lstStyle>
          <a:p>
            <a:pPr>
              <a:defRPr/>
            </a:pPr>
            <a:endParaRPr lang="en-GB"/>
          </a:p>
        </p:txBody>
      </p:sp>
      <p:sp>
        <p:nvSpPr>
          <p:cNvPr id="45061" name="Rectangle 5"/>
          <p:cNvSpPr>
            <a:spLocks noGrp="1" noChangeArrowheads="1"/>
          </p:cNvSpPr>
          <p:nvPr>
            <p:ph type="sldNum" sz="quarter" idx="3"/>
          </p:nvPr>
        </p:nvSpPr>
        <p:spPr bwMode="auto">
          <a:xfrm>
            <a:off x="3886200" y="9296400"/>
            <a:ext cx="2971800" cy="457200"/>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b" anchorCtr="0" compatLnSpc="1">
            <a:prstTxWarp prst="textNoShape">
              <a:avLst/>
            </a:prstTxWarp>
          </a:bodyPr>
          <a:lstStyle>
            <a:lvl1pPr algn="r">
              <a:defRPr sz="1200" b="0">
                <a:solidFill>
                  <a:schemeClr val="tx1"/>
                </a:solidFill>
                <a:latin typeface="Times New Roman" charset="0"/>
              </a:defRPr>
            </a:lvl1pPr>
          </a:lstStyle>
          <a:p>
            <a:pPr>
              <a:defRPr/>
            </a:pPr>
            <a:fld id="{457F43F2-F4F9-410C-8A40-DF729C6345D0}" type="slidenum">
              <a:rPr lang="en-GB"/>
              <a:pPr>
                <a:defRPr/>
              </a:pPr>
              <a:t>‹#›</a:t>
            </a:fld>
            <a:endParaRPr lang="en-GB"/>
          </a:p>
        </p:txBody>
      </p:sp>
    </p:spTree>
    <p:extLst>
      <p:ext uri="{BB962C8B-B14F-4D97-AF65-F5344CB8AC3E}">
        <p14:creationId xmlns:p14="http://schemas.microsoft.com/office/powerpoint/2010/main" val="385155007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55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bodyPr>
          <a:lstStyle>
            <a:lvl1pPr algn="l">
              <a:defRPr sz="1200" b="0">
                <a:solidFill>
                  <a:schemeClr val="tx1"/>
                </a:solidFill>
                <a:latin typeface="Times New Roman" charset="0"/>
              </a:defRPr>
            </a:lvl1pPr>
          </a:lstStyle>
          <a:p>
            <a:pPr>
              <a:defRPr/>
            </a:pPr>
            <a:endParaRPr lang="en-GB"/>
          </a:p>
        </p:txBody>
      </p:sp>
      <p:sp>
        <p:nvSpPr>
          <p:cNvPr id="23555"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bodyPr>
          <a:lstStyle>
            <a:lvl1pPr algn="r">
              <a:defRPr sz="1200" b="0">
                <a:solidFill>
                  <a:schemeClr val="tx1"/>
                </a:solidFill>
                <a:latin typeface="Times New Roman" charset="0"/>
              </a:defRPr>
            </a:lvl1pPr>
          </a:lstStyle>
          <a:p>
            <a:pPr>
              <a:defRPr/>
            </a:pPr>
            <a:endParaRPr lang="en-GB"/>
          </a:p>
        </p:txBody>
      </p:sp>
      <p:sp>
        <p:nvSpPr>
          <p:cNvPr id="47108" name="Rectangle 4"/>
          <p:cNvSpPr>
            <a:spLocks noGrp="1" noRot="1" noChangeAspect="1" noChangeArrowheads="1" noTextEdit="1"/>
          </p:cNvSpPr>
          <p:nvPr>
            <p:ph type="sldImg" idx="2"/>
          </p:nvPr>
        </p:nvSpPr>
        <p:spPr bwMode="auto">
          <a:xfrm>
            <a:off x="685800" y="762000"/>
            <a:ext cx="5486400" cy="36576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23557" name="Rectangle 5"/>
          <p:cNvSpPr>
            <a:spLocks noGrp="1" noChangeArrowheads="1"/>
          </p:cNvSpPr>
          <p:nvPr>
            <p:ph type="body" sz="quarter" idx="3"/>
          </p:nvPr>
        </p:nvSpPr>
        <p:spPr bwMode="auto">
          <a:xfrm>
            <a:off x="914400" y="4648200"/>
            <a:ext cx="5029200" cy="4419600"/>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3558" name="Rectangle 6"/>
          <p:cNvSpPr>
            <a:spLocks noGrp="1" noChangeArrowheads="1"/>
          </p:cNvSpPr>
          <p:nvPr>
            <p:ph type="ftr" sz="quarter" idx="4"/>
          </p:nvPr>
        </p:nvSpPr>
        <p:spPr bwMode="auto">
          <a:xfrm>
            <a:off x="0" y="9296400"/>
            <a:ext cx="2971800" cy="457200"/>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b" anchorCtr="0" compatLnSpc="1">
            <a:prstTxWarp prst="textNoShape">
              <a:avLst/>
            </a:prstTxWarp>
          </a:bodyPr>
          <a:lstStyle>
            <a:lvl1pPr algn="l">
              <a:defRPr sz="1200" b="0">
                <a:solidFill>
                  <a:schemeClr val="tx1"/>
                </a:solidFill>
                <a:latin typeface="Times New Roman" charset="0"/>
              </a:defRPr>
            </a:lvl1pPr>
          </a:lstStyle>
          <a:p>
            <a:pPr>
              <a:defRPr/>
            </a:pPr>
            <a:endParaRPr lang="en-GB"/>
          </a:p>
        </p:txBody>
      </p:sp>
      <p:sp>
        <p:nvSpPr>
          <p:cNvPr id="23559" name="Rectangle 7"/>
          <p:cNvSpPr>
            <a:spLocks noGrp="1" noChangeArrowheads="1"/>
          </p:cNvSpPr>
          <p:nvPr>
            <p:ph type="sldNum" sz="quarter" idx="5"/>
          </p:nvPr>
        </p:nvSpPr>
        <p:spPr bwMode="auto">
          <a:xfrm>
            <a:off x="3886200" y="9296400"/>
            <a:ext cx="2971800" cy="457200"/>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b" anchorCtr="0" compatLnSpc="1">
            <a:prstTxWarp prst="textNoShape">
              <a:avLst/>
            </a:prstTxWarp>
          </a:bodyPr>
          <a:lstStyle>
            <a:lvl1pPr algn="r">
              <a:defRPr sz="1200" b="0">
                <a:solidFill>
                  <a:schemeClr val="tx1"/>
                </a:solidFill>
                <a:latin typeface="Times New Roman" charset="0"/>
              </a:defRPr>
            </a:lvl1pPr>
          </a:lstStyle>
          <a:p>
            <a:pPr>
              <a:defRPr/>
            </a:pPr>
            <a:fld id="{A78C9FA6-14D7-4D78-96BA-6C6EBB9FC616}" type="slidenum">
              <a:rPr lang="en-GB"/>
              <a:pPr>
                <a:defRPr/>
              </a:pPr>
              <a:t>‹#›</a:t>
            </a:fld>
            <a:endParaRPr lang="en-GB"/>
          </a:p>
        </p:txBody>
      </p:sp>
    </p:spTree>
    <p:extLst>
      <p:ext uri="{BB962C8B-B14F-4D97-AF65-F5344CB8AC3E}">
        <p14:creationId xmlns:p14="http://schemas.microsoft.com/office/powerpoint/2010/main" val="230774049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lvl1pPr>
              <a:defRPr sz="1400" b="1">
                <a:solidFill>
                  <a:schemeClr val="folHlink"/>
                </a:solidFill>
                <a:latin typeface="Arial" charset="0"/>
              </a:defRPr>
            </a:lvl1pPr>
            <a:lvl2pPr marL="742950" indent="-285750">
              <a:defRPr sz="1400" b="1">
                <a:solidFill>
                  <a:schemeClr val="folHlink"/>
                </a:solidFill>
                <a:latin typeface="Arial" charset="0"/>
              </a:defRPr>
            </a:lvl2pPr>
            <a:lvl3pPr marL="1143000" indent="-228600">
              <a:defRPr sz="1400" b="1">
                <a:solidFill>
                  <a:schemeClr val="folHlink"/>
                </a:solidFill>
                <a:latin typeface="Arial" charset="0"/>
              </a:defRPr>
            </a:lvl3pPr>
            <a:lvl4pPr marL="1600200" indent="-228600">
              <a:defRPr sz="1400" b="1">
                <a:solidFill>
                  <a:schemeClr val="folHlink"/>
                </a:solidFill>
                <a:latin typeface="Arial" charset="0"/>
              </a:defRPr>
            </a:lvl4pPr>
            <a:lvl5pPr marL="2057400" indent="-228600">
              <a:defRPr sz="1400" b="1">
                <a:solidFill>
                  <a:schemeClr val="folHlink"/>
                </a:solidFill>
                <a:latin typeface="Arial" charset="0"/>
              </a:defRPr>
            </a:lvl5pPr>
            <a:lvl6pPr marL="2514600" indent="-228600" algn="ctr" eaLnBrk="0" fontAlgn="base" hangingPunct="0">
              <a:spcBef>
                <a:spcPct val="0"/>
              </a:spcBef>
              <a:spcAft>
                <a:spcPct val="0"/>
              </a:spcAft>
              <a:defRPr sz="1400" b="1">
                <a:solidFill>
                  <a:schemeClr val="folHlink"/>
                </a:solidFill>
                <a:latin typeface="Arial" charset="0"/>
              </a:defRPr>
            </a:lvl6pPr>
            <a:lvl7pPr marL="2971800" indent="-228600" algn="ctr" eaLnBrk="0" fontAlgn="base" hangingPunct="0">
              <a:spcBef>
                <a:spcPct val="0"/>
              </a:spcBef>
              <a:spcAft>
                <a:spcPct val="0"/>
              </a:spcAft>
              <a:defRPr sz="1400" b="1">
                <a:solidFill>
                  <a:schemeClr val="folHlink"/>
                </a:solidFill>
                <a:latin typeface="Arial" charset="0"/>
              </a:defRPr>
            </a:lvl7pPr>
            <a:lvl8pPr marL="3429000" indent="-228600" algn="ctr" eaLnBrk="0" fontAlgn="base" hangingPunct="0">
              <a:spcBef>
                <a:spcPct val="0"/>
              </a:spcBef>
              <a:spcAft>
                <a:spcPct val="0"/>
              </a:spcAft>
              <a:defRPr sz="1400" b="1">
                <a:solidFill>
                  <a:schemeClr val="folHlink"/>
                </a:solidFill>
                <a:latin typeface="Arial" charset="0"/>
              </a:defRPr>
            </a:lvl8pPr>
            <a:lvl9pPr marL="3886200" indent="-228600" algn="ctr" eaLnBrk="0" fontAlgn="base" hangingPunct="0">
              <a:spcBef>
                <a:spcPct val="0"/>
              </a:spcBef>
              <a:spcAft>
                <a:spcPct val="0"/>
              </a:spcAft>
              <a:defRPr sz="1400" b="1">
                <a:solidFill>
                  <a:schemeClr val="folHlink"/>
                </a:solidFill>
                <a:latin typeface="Arial" charset="0"/>
              </a:defRPr>
            </a:lvl9pPr>
          </a:lstStyle>
          <a:p>
            <a:fld id="{BAAB6FC2-7CAB-4960-8C93-A755E92B8A73}" type="slidenum">
              <a:rPr lang="en-GB" sz="1200" b="0" smtClean="0">
                <a:solidFill>
                  <a:schemeClr val="tx1"/>
                </a:solidFill>
                <a:latin typeface="Times New Roman" charset="0"/>
              </a:rPr>
              <a:pPr/>
              <a:t>2</a:t>
            </a:fld>
            <a:endParaRPr lang="en-GB" sz="1200" b="0">
              <a:solidFill>
                <a:schemeClr val="tx1"/>
              </a:solidFill>
              <a:latin typeface="Times New Roman" charset="0"/>
            </a:endParaRPr>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p:spPr>
        <p:txBody>
          <a:bodyPr/>
          <a:lstStyle/>
          <a:p>
            <a:endParaRPr lang="nl-NL"/>
          </a:p>
        </p:txBody>
      </p:sp>
    </p:spTree>
    <p:extLst>
      <p:ext uri="{BB962C8B-B14F-4D97-AF65-F5344CB8AC3E}">
        <p14:creationId xmlns:p14="http://schemas.microsoft.com/office/powerpoint/2010/main" val="24767090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lvl1pPr>
              <a:defRPr sz="1400" b="1">
                <a:solidFill>
                  <a:schemeClr val="folHlink"/>
                </a:solidFill>
                <a:latin typeface="Arial" charset="0"/>
              </a:defRPr>
            </a:lvl1pPr>
            <a:lvl2pPr marL="742950" indent="-285750">
              <a:defRPr sz="1400" b="1">
                <a:solidFill>
                  <a:schemeClr val="folHlink"/>
                </a:solidFill>
                <a:latin typeface="Arial" charset="0"/>
              </a:defRPr>
            </a:lvl2pPr>
            <a:lvl3pPr marL="1143000" indent="-228600">
              <a:defRPr sz="1400" b="1">
                <a:solidFill>
                  <a:schemeClr val="folHlink"/>
                </a:solidFill>
                <a:latin typeface="Arial" charset="0"/>
              </a:defRPr>
            </a:lvl3pPr>
            <a:lvl4pPr marL="1600200" indent="-228600">
              <a:defRPr sz="1400" b="1">
                <a:solidFill>
                  <a:schemeClr val="folHlink"/>
                </a:solidFill>
                <a:latin typeface="Arial" charset="0"/>
              </a:defRPr>
            </a:lvl4pPr>
            <a:lvl5pPr marL="2057400" indent="-228600">
              <a:defRPr sz="1400" b="1">
                <a:solidFill>
                  <a:schemeClr val="folHlink"/>
                </a:solidFill>
                <a:latin typeface="Arial" charset="0"/>
              </a:defRPr>
            </a:lvl5pPr>
            <a:lvl6pPr marL="2514600" indent="-228600" algn="ctr" eaLnBrk="0" fontAlgn="base" hangingPunct="0">
              <a:spcBef>
                <a:spcPct val="0"/>
              </a:spcBef>
              <a:spcAft>
                <a:spcPct val="0"/>
              </a:spcAft>
              <a:defRPr sz="1400" b="1">
                <a:solidFill>
                  <a:schemeClr val="folHlink"/>
                </a:solidFill>
                <a:latin typeface="Arial" charset="0"/>
              </a:defRPr>
            </a:lvl6pPr>
            <a:lvl7pPr marL="2971800" indent="-228600" algn="ctr" eaLnBrk="0" fontAlgn="base" hangingPunct="0">
              <a:spcBef>
                <a:spcPct val="0"/>
              </a:spcBef>
              <a:spcAft>
                <a:spcPct val="0"/>
              </a:spcAft>
              <a:defRPr sz="1400" b="1">
                <a:solidFill>
                  <a:schemeClr val="folHlink"/>
                </a:solidFill>
                <a:latin typeface="Arial" charset="0"/>
              </a:defRPr>
            </a:lvl7pPr>
            <a:lvl8pPr marL="3429000" indent="-228600" algn="ctr" eaLnBrk="0" fontAlgn="base" hangingPunct="0">
              <a:spcBef>
                <a:spcPct val="0"/>
              </a:spcBef>
              <a:spcAft>
                <a:spcPct val="0"/>
              </a:spcAft>
              <a:defRPr sz="1400" b="1">
                <a:solidFill>
                  <a:schemeClr val="folHlink"/>
                </a:solidFill>
                <a:latin typeface="Arial" charset="0"/>
              </a:defRPr>
            </a:lvl8pPr>
            <a:lvl9pPr marL="3886200" indent="-228600" algn="ctr" eaLnBrk="0" fontAlgn="base" hangingPunct="0">
              <a:spcBef>
                <a:spcPct val="0"/>
              </a:spcBef>
              <a:spcAft>
                <a:spcPct val="0"/>
              </a:spcAft>
              <a:defRPr sz="1400" b="1">
                <a:solidFill>
                  <a:schemeClr val="folHlink"/>
                </a:solidFill>
                <a:latin typeface="Arial" charset="0"/>
              </a:defRPr>
            </a:lvl9pPr>
          </a:lstStyle>
          <a:p>
            <a:fld id="{259A63DB-39D9-4BD8-BE90-C1474AF2186A}" type="slidenum">
              <a:rPr lang="en-GB" sz="1200" b="0" smtClean="0">
                <a:solidFill>
                  <a:schemeClr val="tx1"/>
                </a:solidFill>
                <a:latin typeface="Times New Roman" charset="0"/>
              </a:rPr>
              <a:pPr/>
              <a:t>16</a:t>
            </a:fld>
            <a:endParaRPr lang="en-GB" sz="1200" b="0">
              <a:solidFill>
                <a:schemeClr val="tx1"/>
              </a:solidFill>
              <a:latin typeface="Times New Roman" charset="0"/>
            </a:endParaRPr>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p:spPr>
        <p:txBody>
          <a:bodyPr/>
          <a:lstStyle/>
          <a:p>
            <a:endParaRPr lang="nl-NL"/>
          </a:p>
        </p:txBody>
      </p:sp>
    </p:spTree>
    <p:extLst>
      <p:ext uri="{BB962C8B-B14F-4D97-AF65-F5344CB8AC3E}">
        <p14:creationId xmlns:p14="http://schemas.microsoft.com/office/powerpoint/2010/main" val="33629538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lvl1pPr>
              <a:defRPr sz="1400" b="1">
                <a:solidFill>
                  <a:schemeClr val="folHlink"/>
                </a:solidFill>
                <a:latin typeface="Arial" charset="0"/>
              </a:defRPr>
            </a:lvl1pPr>
            <a:lvl2pPr marL="742950" indent="-285750">
              <a:defRPr sz="1400" b="1">
                <a:solidFill>
                  <a:schemeClr val="folHlink"/>
                </a:solidFill>
                <a:latin typeface="Arial" charset="0"/>
              </a:defRPr>
            </a:lvl2pPr>
            <a:lvl3pPr marL="1143000" indent="-228600">
              <a:defRPr sz="1400" b="1">
                <a:solidFill>
                  <a:schemeClr val="folHlink"/>
                </a:solidFill>
                <a:latin typeface="Arial" charset="0"/>
              </a:defRPr>
            </a:lvl3pPr>
            <a:lvl4pPr marL="1600200" indent="-228600">
              <a:defRPr sz="1400" b="1">
                <a:solidFill>
                  <a:schemeClr val="folHlink"/>
                </a:solidFill>
                <a:latin typeface="Arial" charset="0"/>
              </a:defRPr>
            </a:lvl4pPr>
            <a:lvl5pPr marL="2057400" indent="-228600">
              <a:defRPr sz="1400" b="1">
                <a:solidFill>
                  <a:schemeClr val="folHlink"/>
                </a:solidFill>
                <a:latin typeface="Arial" charset="0"/>
              </a:defRPr>
            </a:lvl5pPr>
            <a:lvl6pPr marL="2514600" indent="-228600" algn="ctr" eaLnBrk="0" fontAlgn="base" hangingPunct="0">
              <a:spcBef>
                <a:spcPct val="0"/>
              </a:spcBef>
              <a:spcAft>
                <a:spcPct val="0"/>
              </a:spcAft>
              <a:defRPr sz="1400" b="1">
                <a:solidFill>
                  <a:schemeClr val="folHlink"/>
                </a:solidFill>
                <a:latin typeface="Arial" charset="0"/>
              </a:defRPr>
            </a:lvl6pPr>
            <a:lvl7pPr marL="2971800" indent="-228600" algn="ctr" eaLnBrk="0" fontAlgn="base" hangingPunct="0">
              <a:spcBef>
                <a:spcPct val="0"/>
              </a:spcBef>
              <a:spcAft>
                <a:spcPct val="0"/>
              </a:spcAft>
              <a:defRPr sz="1400" b="1">
                <a:solidFill>
                  <a:schemeClr val="folHlink"/>
                </a:solidFill>
                <a:latin typeface="Arial" charset="0"/>
              </a:defRPr>
            </a:lvl7pPr>
            <a:lvl8pPr marL="3429000" indent="-228600" algn="ctr" eaLnBrk="0" fontAlgn="base" hangingPunct="0">
              <a:spcBef>
                <a:spcPct val="0"/>
              </a:spcBef>
              <a:spcAft>
                <a:spcPct val="0"/>
              </a:spcAft>
              <a:defRPr sz="1400" b="1">
                <a:solidFill>
                  <a:schemeClr val="folHlink"/>
                </a:solidFill>
                <a:latin typeface="Arial" charset="0"/>
              </a:defRPr>
            </a:lvl8pPr>
            <a:lvl9pPr marL="3886200" indent="-228600" algn="ctr" eaLnBrk="0" fontAlgn="base" hangingPunct="0">
              <a:spcBef>
                <a:spcPct val="0"/>
              </a:spcBef>
              <a:spcAft>
                <a:spcPct val="0"/>
              </a:spcAft>
              <a:defRPr sz="1400" b="1">
                <a:solidFill>
                  <a:schemeClr val="folHlink"/>
                </a:solidFill>
                <a:latin typeface="Arial" charset="0"/>
              </a:defRPr>
            </a:lvl9pPr>
          </a:lstStyle>
          <a:p>
            <a:fld id="{259A63DB-39D9-4BD8-BE90-C1474AF2186A}" type="slidenum">
              <a:rPr lang="en-GB" sz="1200" b="0" smtClean="0">
                <a:solidFill>
                  <a:schemeClr val="tx1"/>
                </a:solidFill>
                <a:latin typeface="Times New Roman" charset="0"/>
              </a:rPr>
              <a:pPr/>
              <a:t>17</a:t>
            </a:fld>
            <a:endParaRPr lang="en-GB" sz="1200" b="0">
              <a:solidFill>
                <a:schemeClr val="tx1"/>
              </a:solidFill>
              <a:latin typeface="Times New Roman" charset="0"/>
            </a:endParaRPr>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p:spPr>
        <p:txBody>
          <a:bodyPr/>
          <a:lstStyle/>
          <a:p>
            <a:endParaRPr lang="nl-NL"/>
          </a:p>
        </p:txBody>
      </p:sp>
    </p:spTree>
    <p:extLst>
      <p:ext uri="{BB962C8B-B14F-4D97-AF65-F5344CB8AC3E}">
        <p14:creationId xmlns:p14="http://schemas.microsoft.com/office/powerpoint/2010/main" val="14966989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lvl1pPr>
              <a:defRPr sz="1400" b="1">
                <a:solidFill>
                  <a:schemeClr val="folHlink"/>
                </a:solidFill>
                <a:latin typeface="Arial" charset="0"/>
              </a:defRPr>
            </a:lvl1pPr>
            <a:lvl2pPr marL="742950" indent="-285750">
              <a:defRPr sz="1400" b="1">
                <a:solidFill>
                  <a:schemeClr val="folHlink"/>
                </a:solidFill>
                <a:latin typeface="Arial" charset="0"/>
              </a:defRPr>
            </a:lvl2pPr>
            <a:lvl3pPr marL="1143000" indent="-228600">
              <a:defRPr sz="1400" b="1">
                <a:solidFill>
                  <a:schemeClr val="folHlink"/>
                </a:solidFill>
                <a:latin typeface="Arial" charset="0"/>
              </a:defRPr>
            </a:lvl3pPr>
            <a:lvl4pPr marL="1600200" indent="-228600">
              <a:defRPr sz="1400" b="1">
                <a:solidFill>
                  <a:schemeClr val="folHlink"/>
                </a:solidFill>
                <a:latin typeface="Arial" charset="0"/>
              </a:defRPr>
            </a:lvl4pPr>
            <a:lvl5pPr marL="2057400" indent="-228600">
              <a:defRPr sz="1400" b="1">
                <a:solidFill>
                  <a:schemeClr val="folHlink"/>
                </a:solidFill>
                <a:latin typeface="Arial" charset="0"/>
              </a:defRPr>
            </a:lvl5pPr>
            <a:lvl6pPr marL="2514600" indent="-228600" algn="ctr" eaLnBrk="0" fontAlgn="base" hangingPunct="0">
              <a:spcBef>
                <a:spcPct val="0"/>
              </a:spcBef>
              <a:spcAft>
                <a:spcPct val="0"/>
              </a:spcAft>
              <a:defRPr sz="1400" b="1">
                <a:solidFill>
                  <a:schemeClr val="folHlink"/>
                </a:solidFill>
                <a:latin typeface="Arial" charset="0"/>
              </a:defRPr>
            </a:lvl6pPr>
            <a:lvl7pPr marL="2971800" indent="-228600" algn="ctr" eaLnBrk="0" fontAlgn="base" hangingPunct="0">
              <a:spcBef>
                <a:spcPct val="0"/>
              </a:spcBef>
              <a:spcAft>
                <a:spcPct val="0"/>
              </a:spcAft>
              <a:defRPr sz="1400" b="1">
                <a:solidFill>
                  <a:schemeClr val="folHlink"/>
                </a:solidFill>
                <a:latin typeface="Arial" charset="0"/>
              </a:defRPr>
            </a:lvl7pPr>
            <a:lvl8pPr marL="3429000" indent="-228600" algn="ctr" eaLnBrk="0" fontAlgn="base" hangingPunct="0">
              <a:spcBef>
                <a:spcPct val="0"/>
              </a:spcBef>
              <a:spcAft>
                <a:spcPct val="0"/>
              </a:spcAft>
              <a:defRPr sz="1400" b="1">
                <a:solidFill>
                  <a:schemeClr val="folHlink"/>
                </a:solidFill>
                <a:latin typeface="Arial" charset="0"/>
              </a:defRPr>
            </a:lvl8pPr>
            <a:lvl9pPr marL="3886200" indent="-228600" algn="ctr" eaLnBrk="0" fontAlgn="base" hangingPunct="0">
              <a:spcBef>
                <a:spcPct val="0"/>
              </a:spcBef>
              <a:spcAft>
                <a:spcPct val="0"/>
              </a:spcAft>
              <a:defRPr sz="1400" b="1">
                <a:solidFill>
                  <a:schemeClr val="folHlink"/>
                </a:solidFill>
                <a:latin typeface="Arial" charset="0"/>
              </a:defRPr>
            </a:lvl9pPr>
          </a:lstStyle>
          <a:p>
            <a:fld id="{259A63DB-39D9-4BD8-BE90-C1474AF2186A}" type="slidenum">
              <a:rPr lang="en-GB" sz="1200" b="0" smtClean="0">
                <a:solidFill>
                  <a:schemeClr val="tx1"/>
                </a:solidFill>
                <a:latin typeface="Times New Roman" charset="0"/>
              </a:rPr>
              <a:pPr/>
              <a:t>18</a:t>
            </a:fld>
            <a:endParaRPr lang="en-GB" sz="1200" b="0">
              <a:solidFill>
                <a:schemeClr val="tx1"/>
              </a:solidFill>
              <a:latin typeface="Times New Roman" charset="0"/>
            </a:endParaRPr>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p:spPr>
        <p:txBody>
          <a:bodyPr/>
          <a:lstStyle/>
          <a:p>
            <a:endParaRPr lang="nl-NL"/>
          </a:p>
        </p:txBody>
      </p:sp>
    </p:spTree>
    <p:extLst>
      <p:ext uri="{BB962C8B-B14F-4D97-AF65-F5344CB8AC3E}">
        <p14:creationId xmlns:p14="http://schemas.microsoft.com/office/powerpoint/2010/main" val="38614891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p:spPr>
        <p:txBody>
          <a:bodyPr/>
          <a:lstStyle>
            <a:lvl1pPr>
              <a:defRPr sz="1400" b="1">
                <a:solidFill>
                  <a:schemeClr val="folHlink"/>
                </a:solidFill>
                <a:latin typeface="Arial" charset="0"/>
              </a:defRPr>
            </a:lvl1pPr>
            <a:lvl2pPr marL="742950" indent="-285750">
              <a:defRPr sz="1400" b="1">
                <a:solidFill>
                  <a:schemeClr val="folHlink"/>
                </a:solidFill>
                <a:latin typeface="Arial" charset="0"/>
              </a:defRPr>
            </a:lvl2pPr>
            <a:lvl3pPr marL="1143000" indent="-228600">
              <a:defRPr sz="1400" b="1">
                <a:solidFill>
                  <a:schemeClr val="folHlink"/>
                </a:solidFill>
                <a:latin typeface="Arial" charset="0"/>
              </a:defRPr>
            </a:lvl3pPr>
            <a:lvl4pPr marL="1600200" indent="-228600">
              <a:defRPr sz="1400" b="1">
                <a:solidFill>
                  <a:schemeClr val="folHlink"/>
                </a:solidFill>
                <a:latin typeface="Arial" charset="0"/>
              </a:defRPr>
            </a:lvl4pPr>
            <a:lvl5pPr marL="2057400" indent="-228600">
              <a:defRPr sz="1400" b="1">
                <a:solidFill>
                  <a:schemeClr val="folHlink"/>
                </a:solidFill>
                <a:latin typeface="Arial" charset="0"/>
              </a:defRPr>
            </a:lvl5pPr>
            <a:lvl6pPr marL="2514600" indent="-228600" algn="ctr" eaLnBrk="0" fontAlgn="base" hangingPunct="0">
              <a:spcBef>
                <a:spcPct val="0"/>
              </a:spcBef>
              <a:spcAft>
                <a:spcPct val="0"/>
              </a:spcAft>
              <a:defRPr sz="1400" b="1">
                <a:solidFill>
                  <a:schemeClr val="folHlink"/>
                </a:solidFill>
                <a:latin typeface="Arial" charset="0"/>
              </a:defRPr>
            </a:lvl6pPr>
            <a:lvl7pPr marL="2971800" indent="-228600" algn="ctr" eaLnBrk="0" fontAlgn="base" hangingPunct="0">
              <a:spcBef>
                <a:spcPct val="0"/>
              </a:spcBef>
              <a:spcAft>
                <a:spcPct val="0"/>
              </a:spcAft>
              <a:defRPr sz="1400" b="1">
                <a:solidFill>
                  <a:schemeClr val="folHlink"/>
                </a:solidFill>
                <a:latin typeface="Arial" charset="0"/>
              </a:defRPr>
            </a:lvl7pPr>
            <a:lvl8pPr marL="3429000" indent="-228600" algn="ctr" eaLnBrk="0" fontAlgn="base" hangingPunct="0">
              <a:spcBef>
                <a:spcPct val="0"/>
              </a:spcBef>
              <a:spcAft>
                <a:spcPct val="0"/>
              </a:spcAft>
              <a:defRPr sz="1400" b="1">
                <a:solidFill>
                  <a:schemeClr val="folHlink"/>
                </a:solidFill>
                <a:latin typeface="Arial" charset="0"/>
              </a:defRPr>
            </a:lvl8pPr>
            <a:lvl9pPr marL="3886200" indent="-228600" algn="ctr" eaLnBrk="0" fontAlgn="base" hangingPunct="0">
              <a:spcBef>
                <a:spcPct val="0"/>
              </a:spcBef>
              <a:spcAft>
                <a:spcPct val="0"/>
              </a:spcAft>
              <a:defRPr sz="1400" b="1">
                <a:solidFill>
                  <a:schemeClr val="folHlink"/>
                </a:solidFill>
                <a:latin typeface="Arial" charset="0"/>
              </a:defRPr>
            </a:lvl9pPr>
          </a:lstStyle>
          <a:p>
            <a:fld id="{1C75B216-0B5E-4ED7-A283-DCA51CFD3348}" type="slidenum">
              <a:rPr lang="en-GB" sz="1200" b="0" smtClean="0">
                <a:solidFill>
                  <a:schemeClr val="tx1"/>
                </a:solidFill>
                <a:latin typeface="Times New Roman" charset="0"/>
              </a:rPr>
              <a:pPr/>
              <a:t>22</a:t>
            </a:fld>
            <a:endParaRPr lang="en-GB" sz="1200" b="0">
              <a:solidFill>
                <a:schemeClr val="tx1"/>
              </a:solidFill>
              <a:latin typeface="Times New Roman" charset="0"/>
            </a:endParaRPr>
          </a:p>
        </p:txBody>
      </p:sp>
      <p:sp>
        <p:nvSpPr>
          <p:cNvPr id="48131" name="Rectangle 2"/>
          <p:cNvSpPr>
            <a:spLocks noGrp="1" noRot="1" noChangeAspect="1" noChangeArrowheads="1" noTextEdit="1"/>
          </p:cNvSpPr>
          <p:nvPr>
            <p:ph type="sldImg"/>
          </p:nvPr>
        </p:nvSpPr>
        <p:spPr>
          <a:ln/>
        </p:spPr>
      </p:sp>
      <p:sp>
        <p:nvSpPr>
          <p:cNvPr id="48132" name="Rectangle 3"/>
          <p:cNvSpPr>
            <a:spLocks noGrp="1" noChangeArrowheads="1"/>
          </p:cNvSpPr>
          <p:nvPr>
            <p:ph type="body" idx="1"/>
          </p:nvPr>
        </p:nvSpPr>
        <p:spPr>
          <a:noFill/>
        </p:spPr>
        <p:txBody>
          <a:bodyPr/>
          <a:lstStyle/>
          <a:p>
            <a:endParaRPr lang="en-US"/>
          </a:p>
        </p:txBody>
      </p:sp>
    </p:spTree>
    <p:extLst>
      <p:ext uri="{BB962C8B-B14F-4D97-AF65-F5344CB8AC3E}">
        <p14:creationId xmlns:p14="http://schemas.microsoft.com/office/powerpoint/2010/main" val="1192377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p:spPr>
        <p:txBody>
          <a:bodyPr/>
          <a:lstStyle>
            <a:lvl1pPr>
              <a:defRPr sz="1400" b="1">
                <a:solidFill>
                  <a:schemeClr val="folHlink"/>
                </a:solidFill>
                <a:latin typeface="Arial" charset="0"/>
              </a:defRPr>
            </a:lvl1pPr>
            <a:lvl2pPr marL="742950" indent="-285750">
              <a:defRPr sz="1400" b="1">
                <a:solidFill>
                  <a:schemeClr val="folHlink"/>
                </a:solidFill>
                <a:latin typeface="Arial" charset="0"/>
              </a:defRPr>
            </a:lvl2pPr>
            <a:lvl3pPr marL="1143000" indent="-228600">
              <a:defRPr sz="1400" b="1">
                <a:solidFill>
                  <a:schemeClr val="folHlink"/>
                </a:solidFill>
                <a:latin typeface="Arial" charset="0"/>
              </a:defRPr>
            </a:lvl3pPr>
            <a:lvl4pPr marL="1600200" indent="-228600">
              <a:defRPr sz="1400" b="1">
                <a:solidFill>
                  <a:schemeClr val="folHlink"/>
                </a:solidFill>
                <a:latin typeface="Arial" charset="0"/>
              </a:defRPr>
            </a:lvl4pPr>
            <a:lvl5pPr marL="2057400" indent="-228600">
              <a:defRPr sz="1400" b="1">
                <a:solidFill>
                  <a:schemeClr val="folHlink"/>
                </a:solidFill>
                <a:latin typeface="Arial" charset="0"/>
              </a:defRPr>
            </a:lvl5pPr>
            <a:lvl6pPr marL="2514600" indent="-228600" algn="ctr" eaLnBrk="0" fontAlgn="base" hangingPunct="0">
              <a:spcBef>
                <a:spcPct val="0"/>
              </a:spcBef>
              <a:spcAft>
                <a:spcPct val="0"/>
              </a:spcAft>
              <a:defRPr sz="1400" b="1">
                <a:solidFill>
                  <a:schemeClr val="folHlink"/>
                </a:solidFill>
                <a:latin typeface="Arial" charset="0"/>
              </a:defRPr>
            </a:lvl6pPr>
            <a:lvl7pPr marL="2971800" indent="-228600" algn="ctr" eaLnBrk="0" fontAlgn="base" hangingPunct="0">
              <a:spcBef>
                <a:spcPct val="0"/>
              </a:spcBef>
              <a:spcAft>
                <a:spcPct val="0"/>
              </a:spcAft>
              <a:defRPr sz="1400" b="1">
                <a:solidFill>
                  <a:schemeClr val="folHlink"/>
                </a:solidFill>
                <a:latin typeface="Arial" charset="0"/>
              </a:defRPr>
            </a:lvl7pPr>
            <a:lvl8pPr marL="3429000" indent="-228600" algn="ctr" eaLnBrk="0" fontAlgn="base" hangingPunct="0">
              <a:spcBef>
                <a:spcPct val="0"/>
              </a:spcBef>
              <a:spcAft>
                <a:spcPct val="0"/>
              </a:spcAft>
              <a:defRPr sz="1400" b="1">
                <a:solidFill>
                  <a:schemeClr val="folHlink"/>
                </a:solidFill>
                <a:latin typeface="Arial" charset="0"/>
              </a:defRPr>
            </a:lvl8pPr>
            <a:lvl9pPr marL="3886200" indent="-228600" algn="ctr" eaLnBrk="0" fontAlgn="base" hangingPunct="0">
              <a:spcBef>
                <a:spcPct val="0"/>
              </a:spcBef>
              <a:spcAft>
                <a:spcPct val="0"/>
              </a:spcAft>
              <a:defRPr sz="1400" b="1">
                <a:solidFill>
                  <a:schemeClr val="folHlink"/>
                </a:solidFill>
                <a:latin typeface="Arial" charset="0"/>
              </a:defRPr>
            </a:lvl9pPr>
          </a:lstStyle>
          <a:p>
            <a:fld id="{1C75B216-0B5E-4ED7-A283-DCA51CFD3348}" type="slidenum">
              <a:rPr lang="en-GB" sz="1200" b="0" smtClean="0">
                <a:solidFill>
                  <a:schemeClr val="tx1"/>
                </a:solidFill>
                <a:latin typeface="Times New Roman" charset="0"/>
              </a:rPr>
              <a:pPr/>
              <a:t>35</a:t>
            </a:fld>
            <a:endParaRPr lang="en-GB" sz="1200" b="0">
              <a:solidFill>
                <a:schemeClr val="tx1"/>
              </a:solidFill>
              <a:latin typeface="Times New Roman" charset="0"/>
            </a:endParaRPr>
          </a:p>
        </p:txBody>
      </p:sp>
      <p:sp>
        <p:nvSpPr>
          <p:cNvPr id="48131" name="Rectangle 2"/>
          <p:cNvSpPr>
            <a:spLocks noGrp="1" noRot="1" noChangeAspect="1" noChangeArrowheads="1" noTextEdit="1"/>
          </p:cNvSpPr>
          <p:nvPr>
            <p:ph type="sldImg"/>
          </p:nvPr>
        </p:nvSpPr>
        <p:spPr>
          <a:ln/>
        </p:spPr>
      </p:sp>
      <p:sp>
        <p:nvSpPr>
          <p:cNvPr id="48132" name="Rectangle 3"/>
          <p:cNvSpPr>
            <a:spLocks noGrp="1" noChangeArrowheads="1"/>
          </p:cNvSpPr>
          <p:nvPr>
            <p:ph type="body" idx="1"/>
          </p:nvPr>
        </p:nvSpPr>
        <p:spPr>
          <a:noFill/>
        </p:spPr>
        <p:txBody>
          <a:bodyPr/>
          <a:lstStyle/>
          <a:p>
            <a:endParaRPr lang="en-US"/>
          </a:p>
        </p:txBody>
      </p:sp>
    </p:spTree>
    <p:extLst>
      <p:ext uri="{BB962C8B-B14F-4D97-AF65-F5344CB8AC3E}">
        <p14:creationId xmlns:p14="http://schemas.microsoft.com/office/powerpoint/2010/main" val="42251370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lvl1pPr>
              <a:defRPr sz="1400" b="1">
                <a:solidFill>
                  <a:schemeClr val="folHlink"/>
                </a:solidFill>
                <a:latin typeface="Arial" charset="0"/>
              </a:defRPr>
            </a:lvl1pPr>
            <a:lvl2pPr marL="742950" indent="-285750">
              <a:defRPr sz="1400" b="1">
                <a:solidFill>
                  <a:schemeClr val="folHlink"/>
                </a:solidFill>
                <a:latin typeface="Arial" charset="0"/>
              </a:defRPr>
            </a:lvl2pPr>
            <a:lvl3pPr marL="1143000" indent="-228600">
              <a:defRPr sz="1400" b="1">
                <a:solidFill>
                  <a:schemeClr val="folHlink"/>
                </a:solidFill>
                <a:latin typeface="Arial" charset="0"/>
              </a:defRPr>
            </a:lvl3pPr>
            <a:lvl4pPr marL="1600200" indent="-228600">
              <a:defRPr sz="1400" b="1">
                <a:solidFill>
                  <a:schemeClr val="folHlink"/>
                </a:solidFill>
                <a:latin typeface="Arial" charset="0"/>
              </a:defRPr>
            </a:lvl4pPr>
            <a:lvl5pPr marL="2057400" indent="-228600">
              <a:defRPr sz="1400" b="1">
                <a:solidFill>
                  <a:schemeClr val="folHlink"/>
                </a:solidFill>
                <a:latin typeface="Arial" charset="0"/>
              </a:defRPr>
            </a:lvl5pPr>
            <a:lvl6pPr marL="2514600" indent="-228600" algn="ctr" eaLnBrk="0" fontAlgn="base" hangingPunct="0">
              <a:spcBef>
                <a:spcPct val="0"/>
              </a:spcBef>
              <a:spcAft>
                <a:spcPct val="0"/>
              </a:spcAft>
              <a:defRPr sz="1400" b="1">
                <a:solidFill>
                  <a:schemeClr val="folHlink"/>
                </a:solidFill>
                <a:latin typeface="Arial" charset="0"/>
              </a:defRPr>
            </a:lvl6pPr>
            <a:lvl7pPr marL="2971800" indent="-228600" algn="ctr" eaLnBrk="0" fontAlgn="base" hangingPunct="0">
              <a:spcBef>
                <a:spcPct val="0"/>
              </a:spcBef>
              <a:spcAft>
                <a:spcPct val="0"/>
              </a:spcAft>
              <a:defRPr sz="1400" b="1">
                <a:solidFill>
                  <a:schemeClr val="folHlink"/>
                </a:solidFill>
                <a:latin typeface="Arial" charset="0"/>
              </a:defRPr>
            </a:lvl7pPr>
            <a:lvl8pPr marL="3429000" indent="-228600" algn="ctr" eaLnBrk="0" fontAlgn="base" hangingPunct="0">
              <a:spcBef>
                <a:spcPct val="0"/>
              </a:spcBef>
              <a:spcAft>
                <a:spcPct val="0"/>
              </a:spcAft>
              <a:defRPr sz="1400" b="1">
                <a:solidFill>
                  <a:schemeClr val="folHlink"/>
                </a:solidFill>
                <a:latin typeface="Arial" charset="0"/>
              </a:defRPr>
            </a:lvl8pPr>
            <a:lvl9pPr marL="3886200" indent="-228600" algn="ctr" eaLnBrk="0" fontAlgn="base" hangingPunct="0">
              <a:spcBef>
                <a:spcPct val="0"/>
              </a:spcBef>
              <a:spcAft>
                <a:spcPct val="0"/>
              </a:spcAft>
              <a:defRPr sz="1400" b="1">
                <a:solidFill>
                  <a:schemeClr val="folHlink"/>
                </a:solidFill>
                <a:latin typeface="Arial" charset="0"/>
              </a:defRPr>
            </a:lvl9pPr>
          </a:lstStyle>
          <a:p>
            <a:fld id="{259A63DB-39D9-4BD8-BE90-C1474AF2186A}" type="slidenum">
              <a:rPr lang="en-GB" sz="1200" b="0" smtClean="0">
                <a:solidFill>
                  <a:schemeClr val="tx1"/>
                </a:solidFill>
                <a:latin typeface="Times New Roman" charset="0"/>
              </a:rPr>
              <a:pPr/>
              <a:t>39</a:t>
            </a:fld>
            <a:endParaRPr lang="en-GB" sz="1200" b="0">
              <a:solidFill>
                <a:schemeClr val="tx1"/>
              </a:solidFill>
              <a:latin typeface="Times New Roman" charset="0"/>
            </a:endParaRPr>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p:spPr>
        <p:txBody>
          <a:bodyPr/>
          <a:lstStyle/>
          <a:p>
            <a:endParaRPr lang="nl-NL"/>
          </a:p>
        </p:txBody>
      </p:sp>
    </p:spTree>
    <p:extLst>
      <p:ext uri="{BB962C8B-B14F-4D97-AF65-F5344CB8AC3E}">
        <p14:creationId xmlns:p14="http://schemas.microsoft.com/office/powerpoint/2010/main" val="20893431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04EA425-5FBB-48D2-9B2E-705636EC2D2F}" type="slidenum">
              <a:rPr lang="en-GB" smtClean="0"/>
              <a:pPr/>
              <a:t>42</a:t>
            </a:fld>
            <a:endParaRPr lang="en-GB"/>
          </a:p>
        </p:txBody>
      </p:sp>
    </p:spTree>
    <p:extLst>
      <p:ext uri="{BB962C8B-B14F-4D97-AF65-F5344CB8AC3E}">
        <p14:creationId xmlns:p14="http://schemas.microsoft.com/office/powerpoint/2010/main" val="19580481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lvl1pPr>
              <a:defRPr sz="1400" b="1">
                <a:solidFill>
                  <a:schemeClr val="folHlink"/>
                </a:solidFill>
                <a:latin typeface="Arial" charset="0"/>
              </a:defRPr>
            </a:lvl1pPr>
            <a:lvl2pPr marL="742950" indent="-285750">
              <a:defRPr sz="1400" b="1">
                <a:solidFill>
                  <a:schemeClr val="folHlink"/>
                </a:solidFill>
                <a:latin typeface="Arial" charset="0"/>
              </a:defRPr>
            </a:lvl2pPr>
            <a:lvl3pPr marL="1143000" indent="-228600">
              <a:defRPr sz="1400" b="1">
                <a:solidFill>
                  <a:schemeClr val="folHlink"/>
                </a:solidFill>
                <a:latin typeface="Arial" charset="0"/>
              </a:defRPr>
            </a:lvl3pPr>
            <a:lvl4pPr marL="1600200" indent="-228600">
              <a:defRPr sz="1400" b="1">
                <a:solidFill>
                  <a:schemeClr val="folHlink"/>
                </a:solidFill>
                <a:latin typeface="Arial" charset="0"/>
              </a:defRPr>
            </a:lvl4pPr>
            <a:lvl5pPr marL="2057400" indent="-228600">
              <a:defRPr sz="1400" b="1">
                <a:solidFill>
                  <a:schemeClr val="folHlink"/>
                </a:solidFill>
                <a:latin typeface="Arial" charset="0"/>
              </a:defRPr>
            </a:lvl5pPr>
            <a:lvl6pPr marL="2514600" indent="-228600" algn="ctr" eaLnBrk="0" fontAlgn="base" hangingPunct="0">
              <a:spcBef>
                <a:spcPct val="0"/>
              </a:spcBef>
              <a:spcAft>
                <a:spcPct val="0"/>
              </a:spcAft>
              <a:defRPr sz="1400" b="1">
                <a:solidFill>
                  <a:schemeClr val="folHlink"/>
                </a:solidFill>
                <a:latin typeface="Arial" charset="0"/>
              </a:defRPr>
            </a:lvl6pPr>
            <a:lvl7pPr marL="2971800" indent="-228600" algn="ctr" eaLnBrk="0" fontAlgn="base" hangingPunct="0">
              <a:spcBef>
                <a:spcPct val="0"/>
              </a:spcBef>
              <a:spcAft>
                <a:spcPct val="0"/>
              </a:spcAft>
              <a:defRPr sz="1400" b="1">
                <a:solidFill>
                  <a:schemeClr val="folHlink"/>
                </a:solidFill>
                <a:latin typeface="Arial" charset="0"/>
              </a:defRPr>
            </a:lvl7pPr>
            <a:lvl8pPr marL="3429000" indent="-228600" algn="ctr" eaLnBrk="0" fontAlgn="base" hangingPunct="0">
              <a:spcBef>
                <a:spcPct val="0"/>
              </a:spcBef>
              <a:spcAft>
                <a:spcPct val="0"/>
              </a:spcAft>
              <a:defRPr sz="1400" b="1">
                <a:solidFill>
                  <a:schemeClr val="folHlink"/>
                </a:solidFill>
                <a:latin typeface="Arial" charset="0"/>
              </a:defRPr>
            </a:lvl8pPr>
            <a:lvl9pPr marL="3886200" indent="-228600" algn="ctr" eaLnBrk="0" fontAlgn="base" hangingPunct="0">
              <a:spcBef>
                <a:spcPct val="0"/>
              </a:spcBef>
              <a:spcAft>
                <a:spcPct val="0"/>
              </a:spcAft>
              <a:defRPr sz="1400" b="1">
                <a:solidFill>
                  <a:schemeClr val="folHlink"/>
                </a:solidFill>
                <a:latin typeface="Arial" charset="0"/>
              </a:defRPr>
            </a:lvl9pPr>
          </a:lstStyle>
          <a:p>
            <a:fld id="{BBC44687-74A4-43D9-9D0F-25083B0A4CF8}" type="slidenum">
              <a:rPr lang="en-GB" sz="1200" b="0" smtClean="0">
                <a:solidFill>
                  <a:schemeClr val="tx1"/>
                </a:solidFill>
                <a:latin typeface="Times New Roman" charset="0"/>
              </a:rPr>
              <a:pPr/>
              <a:t>47</a:t>
            </a:fld>
            <a:endParaRPr lang="en-GB" sz="1200" b="0">
              <a:solidFill>
                <a:schemeClr val="tx1"/>
              </a:solidFill>
              <a:latin typeface="Times New Roman" charset="0"/>
            </a:endParaRPr>
          </a:p>
        </p:txBody>
      </p:sp>
      <p:sp>
        <p:nvSpPr>
          <p:cNvPr id="62467" name="Rectangle 2"/>
          <p:cNvSpPr>
            <a:spLocks noGrp="1" noRot="1" noChangeAspect="1" noChangeArrowheads="1" noTextEdit="1"/>
          </p:cNvSpPr>
          <p:nvPr>
            <p:ph type="sldImg"/>
          </p:nvPr>
        </p:nvSpPr>
        <p:spPr>
          <a:ln/>
        </p:spPr>
      </p:sp>
      <p:sp>
        <p:nvSpPr>
          <p:cNvPr id="62468" name="Rectangle 3"/>
          <p:cNvSpPr>
            <a:spLocks noGrp="1" noChangeArrowheads="1"/>
          </p:cNvSpPr>
          <p:nvPr>
            <p:ph type="body" idx="1"/>
          </p:nvPr>
        </p:nvSpPr>
        <p:spPr>
          <a:noFill/>
        </p:spPr>
        <p:txBody>
          <a:bodyPr/>
          <a:lstStyle/>
          <a:p>
            <a:endParaRPr lang="nl-NL"/>
          </a:p>
        </p:txBody>
      </p:sp>
    </p:spTree>
    <p:extLst>
      <p:ext uri="{BB962C8B-B14F-4D97-AF65-F5344CB8AC3E}">
        <p14:creationId xmlns:p14="http://schemas.microsoft.com/office/powerpoint/2010/main" val="31415127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lvl1pPr>
              <a:defRPr sz="1400" b="1">
                <a:solidFill>
                  <a:schemeClr val="folHlink"/>
                </a:solidFill>
                <a:latin typeface="Arial" charset="0"/>
              </a:defRPr>
            </a:lvl1pPr>
            <a:lvl2pPr marL="742950" indent="-285750">
              <a:defRPr sz="1400" b="1">
                <a:solidFill>
                  <a:schemeClr val="folHlink"/>
                </a:solidFill>
                <a:latin typeface="Arial" charset="0"/>
              </a:defRPr>
            </a:lvl2pPr>
            <a:lvl3pPr marL="1143000" indent="-228600">
              <a:defRPr sz="1400" b="1">
                <a:solidFill>
                  <a:schemeClr val="folHlink"/>
                </a:solidFill>
                <a:latin typeface="Arial" charset="0"/>
              </a:defRPr>
            </a:lvl3pPr>
            <a:lvl4pPr marL="1600200" indent="-228600">
              <a:defRPr sz="1400" b="1">
                <a:solidFill>
                  <a:schemeClr val="folHlink"/>
                </a:solidFill>
                <a:latin typeface="Arial" charset="0"/>
              </a:defRPr>
            </a:lvl4pPr>
            <a:lvl5pPr marL="2057400" indent="-228600">
              <a:defRPr sz="1400" b="1">
                <a:solidFill>
                  <a:schemeClr val="folHlink"/>
                </a:solidFill>
                <a:latin typeface="Arial" charset="0"/>
              </a:defRPr>
            </a:lvl5pPr>
            <a:lvl6pPr marL="2514600" indent="-228600" algn="ctr" eaLnBrk="0" fontAlgn="base" hangingPunct="0">
              <a:spcBef>
                <a:spcPct val="0"/>
              </a:spcBef>
              <a:spcAft>
                <a:spcPct val="0"/>
              </a:spcAft>
              <a:defRPr sz="1400" b="1">
                <a:solidFill>
                  <a:schemeClr val="folHlink"/>
                </a:solidFill>
                <a:latin typeface="Arial" charset="0"/>
              </a:defRPr>
            </a:lvl6pPr>
            <a:lvl7pPr marL="2971800" indent="-228600" algn="ctr" eaLnBrk="0" fontAlgn="base" hangingPunct="0">
              <a:spcBef>
                <a:spcPct val="0"/>
              </a:spcBef>
              <a:spcAft>
                <a:spcPct val="0"/>
              </a:spcAft>
              <a:defRPr sz="1400" b="1">
                <a:solidFill>
                  <a:schemeClr val="folHlink"/>
                </a:solidFill>
                <a:latin typeface="Arial" charset="0"/>
              </a:defRPr>
            </a:lvl7pPr>
            <a:lvl8pPr marL="3429000" indent="-228600" algn="ctr" eaLnBrk="0" fontAlgn="base" hangingPunct="0">
              <a:spcBef>
                <a:spcPct val="0"/>
              </a:spcBef>
              <a:spcAft>
                <a:spcPct val="0"/>
              </a:spcAft>
              <a:defRPr sz="1400" b="1">
                <a:solidFill>
                  <a:schemeClr val="folHlink"/>
                </a:solidFill>
                <a:latin typeface="Arial" charset="0"/>
              </a:defRPr>
            </a:lvl8pPr>
            <a:lvl9pPr marL="3886200" indent="-228600" algn="ctr" eaLnBrk="0" fontAlgn="base" hangingPunct="0">
              <a:spcBef>
                <a:spcPct val="0"/>
              </a:spcBef>
              <a:spcAft>
                <a:spcPct val="0"/>
              </a:spcAft>
              <a:defRPr sz="1400" b="1">
                <a:solidFill>
                  <a:schemeClr val="folHlink"/>
                </a:solidFill>
                <a:latin typeface="Arial" charset="0"/>
              </a:defRPr>
            </a:lvl9pPr>
          </a:lstStyle>
          <a:p>
            <a:fld id="{BAAB6FC2-7CAB-4960-8C93-A755E92B8A73}" type="slidenum">
              <a:rPr lang="en-GB" sz="1200" b="0" smtClean="0">
                <a:solidFill>
                  <a:schemeClr val="tx1"/>
                </a:solidFill>
                <a:latin typeface="Times New Roman" charset="0"/>
              </a:rPr>
              <a:pPr/>
              <a:t>3</a:t>
            </a:fld>
            <a:endParaRPr lang="en-GB" sz="1200" b="0">
              <a:solidFill>
                <a:schemeClr val="tx1"/>
              </a:solidFill>
              <a:latin typeface="Times New Roman" charset="0"/>
            </a:endParaRPr>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p:spPr>
        <p:txBody>
          <a:bodyPr/>
          <a:lstStyle/>
          <a:p>
            <a:endParaRPr lang="nl-NL"/>
          </a:p>
        </p:txBody>
      </p:sp>
    </p:spTree>
    <p:extLst>
      <p:ext uri="{BB962C8B-B14F-4D97-AF65-F5344CB8AC3E}">
        <p14:creationId xmlns:p14="http://schemas.microsoft.com/office/powerpoint/2010/main" val="38194560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lvl1pPr>
              <a:defRPr sz="1400" b="1">
                <a:solidFill>
                  <a:schemeClr val="folHlink"/>
                </a:solidFill>
                <a:latin typeface="Arial" charset="0"/>
              </a:defRPr>
            </a:lvl1pPr>
            <a:lvl2pPr marL="742950" indent="-285750">
              <a:defRPr sz="1400" b="1">
                <a:solidFill>
                  <a:schemeClr val="folHlink"/>
                </a:solidFill>
                <a:latin typeface="Arial" charset="0"/>
              </a:defRPr>
            </a:lvl2pPr>
            <a:lvl3pPr marL="1143000" indent="-228600">
              <a:defRPr sz="1400" b="1">
                <a:solidFill>
                  <a:schemeClr val="folHlink"/>
                </a:solidFill>
                <a:latin typeface="Arial" charset="0"/>
              </a:defRPr>
            </a:lvl3pPr>
            <a:lvl4pPr marL="1600200" indent="-228600">
              <a:defRPr sz="1400" b="1">
                <a:solidFill>
                  <a:schemeClr val="folHlink"/>
                </a:solidFill>
                <a:latin typeface="Arial" charset="0"/>
              </a:defRPr>
            </a:lvl4pPr>
            <a:lvl5pPr marL="2057400" indent="-228600">
              <a:defRPr sz="1400" b="1">
                <a:solidFill>
                  <a:schemeClr val="folHlink"/>
                </a:solidFill>
                <a:latin typeface="Arial" charset="0"/>
              </a:defRPr>
            </a:lvl5pPr>
            <a:lvl6pPr marL="2514600" indent="-228600" algn="ctr" eaLnBrk="0" fontAlgn="base" hangingPunct="0">
              <a:spcBef>
                <a:spcPct val="0"/>
              </a:spcBef>
              <a:spcAft>
                <a:spcPct val="0"/>
              </a:spcAft>
              <a:defRPr sz="1400" b="1">
                <a:solidFill>
                  <a:schemeClr val="folHlink"/>
                </a:solidFill>
                <a:latin typeface="Arial" charset="0"/>
              </a:defRPr>
            </a:lvl6pPr>
            <a:lvl7pPr marL="2971800" indent="-228600" algn="ctr" eaLnBrk="0" fontAlgn="base" hangingPunct="0">
              <a:spcBef>
                <a:spcPct val="0"/>
              </a:spcBef>
              <a:spcAft>
                <a:spcPct val="0"/>
              </a:spcAft>
              <a:defRPr sz="1400" b="1">
                <a:solidFill>
                  <a:schemeClr val="folHlink"/>
                </a:solidFill>
                <a:latin typeface="Arial" charset="0"/>
              </a:defRPr>
            </a:lvl7pPr>
            <a:lvl8pPr marL="3429000" indent="-228600" algn="ctr" eaLnBrk="0" fontAlgn="base" hangingPunct="0">
              <a:spcBef>
                <a:spcPct val="0"/>
              </a:spcBef>
              <a:spcAft>
                <a:spcPct val="0"/>
              </a:spcAft>
              <a:defRPr sz="1400" b="1">
                <a:solidFill>
                  <a:schemeClr val="folHlink"/>
                </a:solidFill>
                <a:latin typeface="Arial" charset="0"/>
              </a:defRPr>
            </a:lvl8pPr>
            <a:lvl9pPr marL="3886200" indent="-228600" algn="ctr" eaLnBrk="0" fontAlgn="base" hangingPunct="0">
              <a:spcBef>
                <a:spcPct val="0"/>
              </a:spcBef>
              <a:spcAft>
                <a:spcPct val="0"/>
              </a:spcAft>
              <a:defRPr sz="1400" b="1">
                <a:solidFill>
                  <a:schemeClr val="folHlink"/>
                </a:solidFill>
                <a:latin typeface="Arial" charset="0"/>
              </a:defRPr>
            </a:lvl9pPr>
          </a:lstStyle>
          <a:p>
            <a:fld id="{259A63DB-39D9-4BD8-BE90-C1474AF2186A}" type="slidenum">
              <a:rPr lang="en-GB" sz="1200" b="0" smtClean="0">
                <a:solidFill>
                  <a:schemeClr val="tx1"/>
                </a:solidFill>
                <a:latin typeface="Times New Roman" charset="0"/>
              </a:rPr>
              <a:pPr/>
              <a:t>5</a:t>
            </a:fld>
            <a:endParaRPr lang="en-GB" sz="1200" b="0">
              <a:solidFill>
                <a:schemeClr val="tx1"/>
              </a:solidFill>
              <a:latin typeface="Times New Roman" charset="0"/>
            </a:endParaRPr>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p:spPr>
        <p:txBody>
          <a:bodyPr/>
          <a:lstStyle/>
          <a:p>
            <a:endParaRPr lang="nl-NL"/>
          </a:p>
        </p:txBody>
      </p:sp>
    </p:spTree>
    <p:extLst>
      <p:ext uri="{BB962C8B-B14F-4D97-AF65-F5344CB8AC3E}">
        <p14:creationId xmlns:p14="http://schemas.microsoft.com/office/powerpoint/2010/main" val="29347226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lvl1pPr>
              <a:defRPr sz="1400" b="1">
                <a:solidFill>
                  <a:schemeClr val="folHlink"/>
                </a:solidFill>
                <a:latin typeface="Arial" charset="0"/>
              </a:defRPr>
            </a:lvl1pPr>
            <a:lvl2pPr marL="742950" indent="-285750">
              <a:defRPr sz="1400" b="1">
                <a:solidFill>
                  <a:schemeClr val="folHlink"/>
                </a:solidFill>
                <a:latin typeface="Arial" charset="0"/>
              </a:defRPr>
            </a:lvl2pPr>
            <a:lvl3pPr marL="1143000" indent="-228600">
              <a:defRPr sz="1400" b="1">
                <a:solidFill>
                  <a:schemeClr val="folHlink"/>
                </a:solidFill>
                <a:latin typeface="Arial" charset="0"/>
              </a:defRPr>
            </a:lvl3pPr>
            <a:lvl4pPr marL="1600200" indent="-228600">
              <a:defRPr sz="1400" b="1">
                <a:solidFill>
                  <a:schemeClr val="folHlink"/>
                </a:solidFill>
                <a:latin typeface="Arial" charset="0"/>
              </a:defRPr>
            </a:lvl4pPr>
            <a:lvl5pPr marL="2057400" indent="-228600">
              <a:defRPr sz="1400" b="1">
                <a:solidFill>
                  <a:schemeClr val="folHlink"/>
                </a:solidFill>
                <a:latin typeface="Arial" charset="0"/>
              </a:defRPr>
            </a:lvl5pPr>
            <a:lvl6pPr marL="2514600" indent="-228600" algn="ctr" eaLnBrk="0" fontAlgn="base" hangingPunct="0">
              <a:spcBef>
                <a:spcPct val="0"/>
              </a:spcBef>
              <a:spcAft>
                <a:spcPct val="0"/>
              </a:spcAft>
              <a:defRPr sz="1400" b="1">
                <a:solidFill>
                  <a:schemeClr val="folHlink"/>
                </a:solidFill>
                <a:latin typeface="Arial" charset="0"/>
              </a:defRPr>
            </a:lvl6pPr>
            <a:lvl7pPr marL="2971800" indent="-228600" algn="ctr" eaLnBrk="0" fontAlgn="base" hangingPunct="0">
              <a:spcBef>
                <a:spcPct val="0"/>
              </a:spcBef>
              <a:spcAft>
                <a:spcPct val="0"/>
              </a:spcAft>
              <a:defRPr sz="1400" b="1">
                <a:solidFill>
                  <a:schemeClr val="folHlink"/>
                </a:solidFill>
                <a:latin typeface="Arial" charset="0"/>
              </a:defRPr>
            </a:lvl7pPr>
            <a:lvl8pPr marL="3429000" indent="-228600" algn="ctr" eaLnBrk="0" fontAlgn="base" hangingPunct="0">
              <a:spcBef>
                <a:spcPct val="0"/>
              </a:spcBef>
              <a:spcAft>
                <a:spcPct val="0"/>
              </a:spcAft>
              <a:defRPr sz="1400" b="1">
                <a:solidFill>
                  <a:schemeClr val="folHlink"/>
                </a:solidFill>
                <a:latin typeface="Arial" charset="0"/>
              </a:defRPr>
            </a:lvl8pPr>
            <a:lvl9pPr marL="3886200" indent="-228600" algn="ctr" eaLnBrk="0" fontAlgn="base" hangingPunct="0">
              <a:spcBef>
                <a:spcPct val="0"/>
              </a:spcBef>
              <a:spcAft>
                <a:spcPct val="0"/>
              </a:spcAft>
              <a:defRPr sz="1400" b="1">
                <a:solidFill>
                  <a:schemeClr val="folHlink"/>
                </a:solidFill>
                <a:latin typeface="Arial" charset="0"/>
              </a:defRPr>
            </a:lvl9pPr>
          </a:lstStyle>
          <a:p>
            <a:fld id="{259A63DB-39D9-4BD8-BE90-C1474AF2186A}" type="slidenum">
              <a:rPr lang="en-GB" sz="1200" b="0" smtClean="0">
                <a:solidFill>
                  <a:schemeClr val="tx1"/>
                </a:solidFill>
                <a:latin typeface="Times New Roman" charset="0"/>
              </a:rPr>
              <a:pPr/>
              <a:t>6</a:t>
            </a:fld>
            <a:endParaRPr lang="en-GB" sz="1200" b="0">
              <a:solidFill>
                <a:schemeClr val="tx1"/>
              </a:solidFill>
              <a:latin typeface="Times New Roman" charset="0"/>
            </a:endParaRPr>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p:spPr>
        <p:txBody>
          <a:bodyPr/>
          <a:lstStyle/>
          <a:p>
            <a:endParaRPr lang="nl-NL"/>
          </a:p>
        </p:txBody>
      </p:sp>
    </p:spTree>
    <p:extLst>
      <p:ext uri="{BB962C8B-B14F-4D97-AF65-F5344CB8AC3E}">
        <p14:creationId xmlns:p14="http://schemas.microsoft.com/office/powerpoint/2010/main" val="10392034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lvl1pPr>
              <a:defRPr sz="1400" b="1">
                <a:solidFill>
                  <a:schemeClr val="folHlink"/>
                </a:solidFill>
                <a:latin typeface="Arial" charset="0"/>
              </a:defRPr>
            </a:lvl1pPr>
            <a:lvl2pPr marL="742950" indent="-285750">
              <a:defRPr sz="1400" b="1">
                <a:solidFill>
                  <a:schemeClr val="folHlink"/>
                </a:solidFill>
                <a:latin typeface="Arial" charset="0"/>
              </a:defRPr>
            </a:lvl2pPr>
            <a:lvl3pPr marL="1143000" indent="-228600">
              <a:defRPr sz="1400" b="1">
                <a:solidFill>
                  <a:schemeClr val="folHlink"/>
                </a:solidFill>
                <a:latin typeface="Arial" charset="0"/>
              </a:defRPr>
            </a:lvl3pPr>
            <a:lvl4pPr marL="1600200" indent="-228600">
              <a:defRPr sz="1400" b="1">
                <a:solidFill>
                  <a:schemeClr val="folHlink"/>
                </a:solidFill>
                <a:latin typeface="Arial" charset="0"/>
              </a:defRPr>
            </a:lvl4pPr>
            <a:lvl5pPr marL="2057400" indent="-228600">
              <a:defRPr sz="1400" b="1">
                <a:solidFill>
                  <a:schemeClr val="folHlink"/>
                </a:solidFill>
                <a:latin typeface="Arial" charset="0"/>
              </a:defRPr>
            </a:lvl5pPr>
            <a:lvl6pPr marL="2514600" indent="-228600" algn="ctr" eaLnBrk="0" fontAlgn="base" hangingPunct="0">
              <a:spcBef>
                <a:spcPct val="0"/>
              </a:spcBef>
              <a:spcAft>
                <a:spcPct val="0"/>
              </a:spcAft>
              <a:defRPr sz="1400" b="1">
                <a:solidFill>
                  <a:schemeClr val="folHlink"/>
                </a:solidFill>
                <a:latin typeface="Arial" charset="0"/>
              </a:defRPr>
            </a:lvl6pPr>
            <a:lvl7pPr marL="2971800" indent="-228600" algn="ctr" eaLnBrk="0" fontAlgn="base" hangingPunct="0">
              <a:spcBef>
                <a:spcPct val="0"/>
              </a:spcBef>
              <a:spcAft>
                <a:spcPct val="0"/>
              </a:spcAft>
              <a:defRPr sz="1400" b="1">
                <a:solidFill>
                  <a:schemeClr val="folHlink"/>
                </a:solidFill>
                <a:latin typeface="Arial" charset="0"/>
              </a:defRPr>
            </a:lvl7pPr>
            <a:lvl8pPr marL="3429000" indent="-228600" algn="ctr" eaLnBrk="0" fontAlgn="base" hangingPunct="0">
              <a:spcBef>
                <a:spcPct val="0"/>
              </a:spcBef>
              <a:spcAft>
                <a:spcPct val="0"/>
              </a:spcAft>
              <a:defRPr sz="1400" b="1">
                <a:solidFill>
                  <a:schemeClr val="folHlink"/>
                </a:solidFill>
                <a:latin typeface="Arial" charset="0"/>
              </a:defRPr>
            </a:lvl8pPr>
            <a:lvl9pPr marL="3886200" indent="-228600" algn="ctr" eaLnBrk="0" fontAlgn="base" hangingPunct="0">
              <a:spcBef>
                <a:spcPct val="0"/>
              </a:spcBef>
              <a:spcAft>
                <a:spcPct val="0"/>
              </a:spcAft>
              <a:defRPr sz="1400" b="1">
                <a:solidFill>
                  <a:schemeClr val="folHlink"/>
                </a:solidFill>
                <a:latin typeface="Arial" charset="0"/>
              </a:defRPr>
            </a:lvl9pPr>
          </a:lstStyle>
          <a:p>
            <a:fld id="{259A63DB-39D9-4BD8-BE90-C1474AF2186A}" type="slidenum">
              <a:rPr lang="en-GB" sz="1200" b="0" smtClean="0">
                <a:solidFill>
                  <a:schemeClr val="tx1"/>
                </a:solidFill>
                <a:latin typeface="Times New Roman" charset="0"/>
              </a:rPr>
              <a:pPr/>
              <a:t>8</a:t>
            </a:fld>
            <a:endParaRPr lang="en-GB" sz="1200" b="0">
              <a:solidFill>
                <a:schemeClr val="tx1"/>
              </a:solidFill>
              <a:latin typeface="Times New Roman" charset="0"/>
            </a:endParaRPr>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p:spPr>
        <p:txBody>
          <a:bodyPr/>
          <a:lstStyle/>
          <a:p>
            <a:endParaRPr lang="nl-NL"/>
          </a:p>
        </p:txBody>
      </p:sp>
    </p:spTree>
    <p:extLst>
      <p:ext uri="{BB962C8B-B14F-4D97-AF65-F5344CB8AC3E}">
        <p14:creationId xmlns:p14="http://schemas.microsoft.com/office/powerpoint/2010/main" val="12276513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lvl1pPr>
              <a:defRPr sz="1400" b="1">
                <a:solidFill>
                  <a:schemeClr val="folHlink"/>
                </a:solidFill>
                <a:latin typeface="Arial" charset="0"/>
              </a:defRPr>
            </a:lvl1pPr>
            <a:lvl2pPr marL="742950" indent="-285750">
              <a:defRPr sz="1400" b="1">
                <a:solidFill>
                  <a:schemeClr val="folHlink"/>
                </a:solidFill>
                <a:latin typeface="Arial" charset="0"/>
              </a:defRPr>
            </a:lvl2pPr>
            <a:lvl3pPr marL="1143000" indent="-228600">
              <a:defRPr sz="1400" b="1">
                <a:solidFill>
                  <a:schemeClr val="folHlink"/>
                </a:solidFill>
                <a:latin typeface="Arial" charset="0"/>
              </a:defRPr>
            </a:lvl3pPr>
            <a:lvl4pPr marL="1600200" indent="-228600">
              <a:defRPr sz="1400" b="1">
                <a:solidFill>
                  <a:schemeClr val="folHlink"/>
                </a:solidFill>
                <a:latin typeface="Arial" charset="0"/>
              </a:defRPr>
            </a:lvl4pPr>
            <a:lvl5pPr marL="2057400" indent="-228600">
              <a:defRPr sz="1400" b="1">
                <a:solidFill>
                  <a:schemeClr val="folHlink"/>
                </a:solidFill>
                <a:latin typeface="Arial" charset="0"/>
              </a:defRPr>
            </a:lvl5pPr>
            <a:lvl6pPr marL="2514600" indent="-228600" algn="ctr" eaLnBrk="0" fontAlgn="base" hangingPunct="0">
              <a:spcBef>
                <a:spcPct val="0"/>
              </a:spcBef>
              <a:spcAft>
                <a:spcPct val="0"/>
              </a:spcAft>
              <a:defRPr sz="1400" b="1">
                <a:solidFill>
                  <a:schemeClr val="folHlink"/>
                </a:solidFill>
                <a:latin typeface="Arial" charset="0"/>
              </a:defRPr>
            </a:lvl6pPr>
            <a:lvl7pPr marL="2971800" indent="-228600" algn="ctr" eaLnBrk="0" fontAlgn="base" hangingPunct="0">
              <a:spcBef>
                <a:spcPct val="0"/>
              </a:spcBef>
              <a:spcAft>
                <a:spcPct val="0"/>
              </a:spcAft>
              <a:defRPr sz="1400" b="1">
                <a:solidFill>
                  <a:schemeClr val="folHlink"/>
                </a:solidFill>
                <a:latin typeface="Arial" charset="0"/>
              </a:defRPr>
            </a:lvl7pPr>
            <a:lvl8pPr marL="3429000" indent="-228600" algn="ctr" eaLnBrk="0" fontAlgn="base" hangingPunct="0">
              <a:spcBef>
                <a:spcPct val="0"/>
              </a:spcBef>
              <a:spcAft>
                <a:spcPct val="0"/>
              </a:spcAft>
              <a:defRPr sz="1400" b="1">
                <a:solidFill>
                  <a:schemeClr val="folHlink"/>
                </a:solidFill>
                <a:latin typeface="Arial" charset="0"/>
              </a:defRPr>
            </a:lvl8pPr>
            <a:lvl9pPr marL="3886200" indent="-228600" algn="ctr" eaLnBrk="0" fontAlgn="base" hangingPunct="0">
              <a:spcBef>
                <a:spcPct val="0"/>
              </a:spcBef>
              <a:spcAft>
                <a:spcPct val="0"/>
              </a:spcAft>
              <a:defRPr sz="1400" b="1">
                <a:solidFill>
                  <a:schemeClr val="folHlink"/>
                </a:solidFill>
                <a:latin typeface="Arial" charset="0"/>
              </a:defRPr>
            </a:lvl9pPr>
          </a:lstStyle>
          <a:p>
            <a:fld id="{259A63DB-39D9-4BD8-BE90-C1474AF2186A}" type="slidenum">
              <a:rPr lang="en-GB" sz="1200" b="0" smtClean="0">
                <a:solidFill>
                  <a:schemeClr val="tx1"/>
                </a:solidFill>
                <a:latin typeface="Times New Roman" charset="0"/>
              </a:rPr>
              <a:pPr/>
              <a:t>9</a:t>
            </a:fld>
            <a:endParaRPr lang="en-GB" sz="1200" b="0">
              <a:solidFill>
                <a:schemeClr val="tx1"/>
              </a:solidFill>
              <a:latin typeface="Times New Roman" charset="0"/>
            </a:endParaRPr>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p:spPr>
        <p:txBody>
          <a:bodyPr/>
          <a:lstStyle/>
          <a:p>
            <a:endParaRPr lang="nl-NL"/>
          </a:p>
        </p:txBody>
      </p:sp>
    </p:spTree>
    <p:extLst>
      <p:ext uri="{BB962C8B-B14F-4D97-AF65-F5344CB8AC3E}">
        <p14:creationId xmlns:p14="http://schemas.microsoft.com/office/powerpoint/2010/main" val="16827451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lvl1pPr>
              <a:defRPr sz="1400" b="1">
                <a:solidFill>
                  <a:schemeClr val="folHlink"/>
                </a:solidFill>
                <a:latin typeface="Arial" charset="0"/>
              </a:defRPr>
            </a:lvl1pPr>
            <a:lvl2pPr marL="742950" indent="-285750">
              <a:defRPr sz="1400" b="1">
                <a:solidFill>
                  <a:schemeClr val="folHlink"/>
                </a:solidFill>
                <a:latin typeface="Arial" charset="0"/>
              </a:defRPr>
            </a:lvl2pPr>
            <a:lvl3pPr marL="1143000" indent="-228600">
              <a:defRPr sz="1400" b="1">
                <a:solidFill>
                  <a:schemeClr val="folHlink"/>
                </a:solidFill>
                <a:latin typeface="Arial" charset="0"/>
              </a:defRPr>
            </a:lvl3pPr>
            <a:lvl4pPr marL="1600200" indent="-228600">
              <a:defRPr sz="1400" b="1">
                <a:solidFill>
                  <a:schemeClr val="folHlink"/>
                </a:solidFill>
                <a:latin typeface="Arial" charset="0"/>
              </a:defRPr>
            </a:lvl4pPr>
            <a:lvl5pPr marL="2057400" indent="-228600">
              <a:defRPr sz="1400" b="1">
                <a:solidFill>
                  <a:schemeClr val="folHlink"/>
                </a:solidFill>
                <a:latin typeface="Arial" charset="0"/>
              </a:defRPr>
            </a:lvl5pPr>
            <a:lvl6pPr marL="2514600" indent="-228600" algn="ctr" eaLnBrk="0" fontAlgn="base" hangingPunct="0">
              <a:spcBef>
                <a:spcPct val="0"/>
              </a:spcBef>
              <a:spcAft>
                <a:spcPct val="0"/>
              </a:spcAft>
              <a:defRPr sz="1400" b="1">
                <a:solidFill>
                  <a:schemeClr val="folHlink"/>
                </a:solidFill>
                <a:latin typeface="Arial" charset="0"/>
              </a:defRPr>
            </a:lvl6pPr>
            <a:lvl7pPr marL="2971800" indent="-228600" algn="ctr" eaLnBrk="0" fontAlgn="base" hangingPunct="0">
              <a:spcBef>
                <a:spcPct val="0"/>
              </a:spcBef>
              <a:spcAft>
                <a:spcPct val="0"/>
              </a:spcAft>
              <a:defRPr sz="1400" b="1">
                <a:solidFill>
                  <a:schemeClr val="folHlink"/>
                </a:solidFill>
                <a:latin typeface="Arial" charset="0"/>
              </a:defRPr>
            </a:lvl7pPr>
            <a:lvl8pPr marL="3429000" indent="-228600" algn="ctr" eaLnBrk="0" fontAlgn="base" hangingPunct="0">
              <a:spcBef>
                <a:spcPct val="0"/>
              </a:spcBef>
              <a:spcAft>
                <a:spcPct val="0"/>
              </a:spcAft>
              <a:defRPr sz="1400" b="1">
                <a:solidFill>
                  <a:schemeClr val="folHlink"/>
                </a:solidFill>
                <a:latin typeface="Arial" charset="0"/>
              </a:defRPr>
            </a:lvl8pPr>
            <a:lvl9pPr marL="3886200" indent="-228600" algn="ctr" eaLnBrk="0" fontAlgn="base" hangingPunct="0">
              <a:spcBef>
                <a:spcPct val="0"/>
              </a:spcBef>
              <a:spcAft>
                <a:spcPct val="0"/>
              </a:spcAft>
              <a:defRPr sz="1400" b="1">
                <a:solidFill>
                  <a:schemeClr val="folHlink"/>
                </a:solidFill>
                <a:latin typeface="Arial" charset="0"/>
              </a:defRPr>
            </a:lvl9pPr>
          </a:lstStyle>
          <a:p>
            <a:fld id="{259A63DB-39D9-4BD8-BE90-C1474AF2186A}" type="slidenum">
              <a:rPr lang="en-GB" sz="1200" b="0" smtClean="0">
                <a:solidFill>
                  <a:schemeClr val="tx1"/>
                </a:solidFill>
                <a:latin typeface="Times New Roman" charset="0"/>
              </a:rPr>
              <a:pPr/>
              <a:t>11</a:t>
            </a:fld>
            <a:endParaRPr lang="en-GB" sz="1200" b="0">
              <a:solidFill>
                <a:schemeClr val="tx1"/>
              </a:solidFill>
              <a:latin typeface="Times New Roman" charset="0"/>
            </a:endParaRPr>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p:spPr>
        <p:txBody>
          <a:bodyPr/>
          <a:lstStyle/>
          <a:p>
            <a:endParaRPr lang="nl-NL"/>
          </a:p>
        </p:txBody>
      </p:sp>
    </p:spTree>
    <p:extLst>
      <p:ext uri="{BB962C8B-B14F-4D97-AF65-F5344CB8AC3E}">
        <p14:creationId xmlns:p14="http://schemas.microsoft.com/office/powerpoint/2010/main" val="12932975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lvl1pPr>
              <a:defRPr sz="1400" b="1">
                <a:solidFill>
                  <a:schemeClr val="folHlink"/>
                </a:solidFill>
                <a:latin typeface="Arial" charset="0"/>
              </a:defRPr>
            </a:lvl1pPr>
            <a:lvl2pPr marL="742950" indent="-285750">
              <a:defRPr sz="1400" b="1">
                <a:solidFill>
                  <a:schemeClr val="folHlink"/>
                </a:solidFill>
                <a:latin typeface="Arial" charset="0"/>
              </a:defRPr>
            </a:lvl2pPr>
            <a:lvl3pPr marL="1143000" indent="-228600">
              <a:defRPr sz="1400" b="1">
                <a:solidFill>
                  <a:schemeClr val="folHlink"/>
                </a:solidFill>
                <a:latin typeface="Arial" charset="0"/>
              </a:defRPr>
            </a:lvl3pPr>
            <a:lvl4pPr marL="1600200" indent="-228600">
              <a:defRPr sz="1400" b="1">
                <a:solidFill>
                  <a:schemeClr val="folHlink"/>
                </a:solidFill>
                <a:latin typeface="Arial" charset="0"/>
              </a:defRPr>
            </a:lvl4pPr>
            <a:lvl5pPr marL="2057400" indent="-228600">
              <a:defRPr sz="1400" b="1">
                <a:solidFill>
                  <a:schemeClr val="folHlink"/>
                </a:solidFill>
                <a:latin typeface="Arial" charset="0"/>
              </a:defRPr>
            </a:lvl5pPr>
            <a:lvl6pPr marL="2514600" indent="-228600" algn="ctr" eaLnBrk="0" fontAlgn="base" hangingPunct="0">
              <a:spcBef>
                <a:spcPct val="0"/>
              </a:spcBef>
              <a:spcAft>
                <a:spcPct val="0"/>
              </a:spcAft>
              <a:defRPr sz="1400" b="1">
                <a:solidFill>
                  <a:schemeClr val="folHlink"/>
                </a:solidFill>
                <a:latin typeface="Arial" charset="0"/>
              </a:defRPr>
            </a:lvl6pPr>
            <a:lvl7pPr marL="2971800" indent="-228600" algn="ctr" eaLnBrk="0" fontAlgn="base" hangingPunct="0">
              <a:spcBef>
                <a:spcPct val="0"/>
              </a:spcBef>
              <a:spcAft>
                <a:spcPct val="0"/>
              </a:spcAft>
              <a:defRPr sz="1400" b="1">
                <a:solidFill>
                  <a:schemeClr val="folHlink"/>
                </a:solidFill>
                <a:latin typeface="Arial" charset="0"/>
              </a:defRPr>
            </a:lvl7pPr>
            <a:lvl8pPr marL="3429000" indent="-228600" algn="ctr" eaLnBrk="0" fontAlgn="base" hangingPunct="0">
              <a:spcBef>
                <a:spcPct val="0"/>
              </a:spcBef>
              <a:spcAft>
                <a:spcPct val="0"/>
              </a:spcAft>
              <a:defRPr sz="1400" b="1">
                <a:solidFill>
                  <a:schemeClr val="folHlink"/>
                </a:solidFill>
                <a:latin typeface="Arial" charset="0"/>
              </a:defRPr>
            </a:lvl8pPr>
            <a:lvl9pPr marL="3886200" indent="-228600" algn="ctr" eaLnBrk="0" fontAlgn="base" hangingPunct="0">
              <a:spcBef>
                <a:spcPct val="0"/>
              </a:spcBef>
              <a:spcAft>
                <a:spcPct val="0"/>
              </a:spcAft>
              <a:defRPr sz="1400" b="1">
                <a:solidFill>
                  <a:schemeClr val="folHlink"/>
                </a:solidFill>
                <a:latin typeface="Arial" charset="0"/>
              </a:defRPr>
            </a:lvl9pPr>
          </a:lstStyle>
          <a:p>
            <a:fld id="{259A63DB-39D9-4BD8-BE90-C1474AF2186A}" type="slidenum">
              <a:rPr lang="en-GB" sz="1200" b="0" smtClean="0">
                <a:solidFill>
                  <a:schemeClr val="tx1"/>
                </a:solidFill>
                <a:latin typeface="Times New Roman" charset="0"/>
              </a:rPr>
              <a:pPr/>
              <a:t>12</a:t>
            </a:fld>
            <a:endParaRPr lang="en-GB" sz="1200" b="0">
              <a:solidFill>
                <a:schemeClr val="tx1"/>
              </a:solidFill>
              <a:latin typeface="Times New Roman" charset="0"/>
            </a:endParaRPr>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p:spPr>
        <p:txBody>
          <a:bodyPr/>
          <a:lstStyle/>
          <a:p>
            <a:endParaRPr lang="nl-NL"/>
          </a:p>
        </p:txBody>
      </p:sp>
    </p:spTree>
    <p:extLst>
      <p:ext uri="{BB962C8B-B14F-4D97-AF65-F5344CB8AC3E}">
        <p14:creationId xmlns:p14="http://schemas.microsoft.com/office/powerpoint/2010/main" val="28535596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lvl1pPr>
              <a:defRPr sz="1400" b="1">
                <a:solidFill>
                  <a:schemeClr val="folHlink"/>
                </a:solidFill>
                <a:latin typeface="Arial" charset="0"/>
              </a:defRPr>
            </a:lvl1pPr>
            <a:lvl2pPr marL="742950" indent="-285750">
              <a:defRPr sz="1400" b="1">
                <a:solidFill>
                  <a:schemeClr val="folHlink"/>
                </a:solidFill>
                <a:latin typeface="Arial" charset="0"/>
              </a:defRPr>
            </a:lvl2pPr>
            <a:lvl3pPr marL="1143000" indent="-228600">
              <a:defRPr sz="1400" b="1">
                <a:solidFill>
                  <a:schemeClr val="folHlink"/>
                </a:solidFill>
                <a:latin typeface="Arial" charset="0"/>
              </a:defRPr>
            </a:lvl3pPr>
            <a:lvl4pPr marL="1600200" indent="-228600">
              <a:defRPr sz="1400" b="1">
                <a:solidFill>
                  <a:schemeClr val="folHlink"/>
                </a:solidFill>
                <a:latin typeface="Arial" charset="0"/>
              </a:defRPr>
            </a:lvl4pPr>
            <a:lvl5pPr marL="2057400" indent="-228600">
              <a:defRPr sz="1400" b="1">
                <a:solidFill>
                  <a:schemeClr val="folHlink"/>
                </a:solidFill>
                <a:latin typeface="Arial" charset="0"/>
              </a:defRPr>
            </a:lvl5pPr>
            <a:lvl6pPr marL="2514600" indent="-228600" algn="ctr" eaLnBrk="0" fontAlgn="base" hangingPunct="0">
              <a:spcBef>
                <a:spcPct val="0"/>
              </a:spcBef>
              <a:spcAft>
                <a:spcPct val="0"/>
              </a:spcAft>
              <a:defRPr sz="1400" b="1">
                <a:solidFill>
                  <a:schemeClr val="folHlink"/>
                </a:solidFill>
                <a:latin typeface="Arial" charset="0"/>
              </a:defRPr>
            </a:lvl6pPr>
            <a:lvl7pPr marL="2971800" indent="-228600" algn="ctr" eaLnBrk="0" fontAlgn="base" hangingPunct="0">
              <a:spcBef>
                <a:spcPct val="0"/>
              </a:spcBef>
              <a:spcAft>
                <a:spcPct val="0"/>
              </a:spcAft>
              <a:defRPr sz="1400" b="1">
                <a:solidFill>
                  <a:schemeClr val="folHlink"/>
                </a:solidFill>
                <a:latin typeface="Arial" charset="0"/>
              </a:defRPr>
            </a:lvl7pPr>
            <a:lvl8pPr marL="3429000" indent="-228600" algn="ctr" eaLnBrk="0" fontAlgn="base" hangingPunct="0">
              <a:spcBef>
                <a:spcPct val="0"/>
              </a:spcBef>
              <a:spcAft>
                <a:spcPct val="0"/>
              </a:spcAft>
              <a:defRPr sz="1400" b="1">
                <a:solidFill>
                  <a:schemeClr val="folHlink"/>
                </a:solidFill>
                <a:latin typeface="Arial" charset="0"/>
              </a:defRPr>
            </a:lvl8pPr>
            <a:lvl9pPr marL="3886200" indent="-228600" algn="ctr" eaLnBrk="0" fontAlgn="base" hangingPunct="0">
              <a:spcBef>
                <a:spcPct val="0"/>
              </a:spcBef>
              <a:spcAft>
                <a:spcPct val="0"/>
              </a:spcAft>
              <a:defRPr sz="1400" b="1">
                <a:solidFill>
                  <a:schemeClr val="folHlink"/>
                </a:solidFill>
                <a:latin typeface="Arial" charset="0"/>
              </a:defRPr>
            </a:lvl9pPr>
          </a:lstStyle>
          <a:p>
            <a:fld id="{259A63DB-39D9-4BD8-BE90-C1474AF2186A}" type="slidenum">
              <a:rPr lang="en-GB" sz="1200" b="0" smtClean="0">
                <a:solidFill>
                  <a:schemeClr val="tx1"/>
                </a:solidFill>
                <a:latin typeface="Times New Roman" charset="0"/>
              </a:rPr>
              <a:pPr/>
              <a:t>15</a:t>
            </a:fld>
            <a:endParaRPr lang="en-GB" sz="1200" b="0">
              <a:solidFill>
                <a:schemeClr val="tx1"/>
              </a:solidFill>
              <a:latin typeface="Times New Roman" charset="0"/>
            </a:endParaRPr>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p:spPr>
        <p:txBody>
          <a:bodyPr/>
          <a:lstStyle/>
          <a:p>
            <a:endParaRPr lang="nl-NL"/>
          </a:p>
        </p:txBody>
      </p:sp>
    </p:spTree>
    <p:extLst>
      <p:ext uri="{BB962C8B-B14F-4D97-AF65-F5344CB8AC3E}">
        <p14:creationId xmlns:p14="http://schemas.microsoft.com/office/powerpoint/2010/main" val="26418683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2"/>
          <p:cNvSpPr>
            <a:spLocks noChangeArrowheads="1"/>
          </p:cNvSpPr>
          <p:nvPr/>
        </p:nvSpPr>
        <p:spPr bwMode="invGray">
          <a:xfrm>
            <a:off x="9907588" y="0"/>
            <a:ext cx="379412" cy="6858000"/>
          </a:xfrm>
          <a:prstGeom prst="rect">
            <a:avLst/>
          </a:prstGeom>
          <a:gradFill rotWithShape="0">
            <a:gsLst>
              <a:gs pos="0">
                <a:schemeClr val="accent2"/>
              </a:gs>
              <a:gs pos="50000">
                <a:schemeClr val="hlink"/>
              </a:gs>
              <a:gs pos="100000">
                <a:schemeClr val="accent2"/>
              </a:gs>
            </a:gsLst>
            <a:lin ang="0" scaled="1"/>
          </a:gradFill>
          <a:ln>
            <a:noFill/>
          </a:ln>
          <a:extLst>
            <a:ext uri="{91240B29-F687-4F45-9708-019B960494DF}">
              <a14:hiddenLine xmlns:a14="http://schemas.microsoft.com/office/drawing/2010/main" w="9525">
                <a:solidFill>
                  <a:schemeClr val="tx1"/>
                </a:solidFill>
                <a:miter lim="800000"/>
                <a:headEnd/>
                <a:tailEnd/>
              </a14:hiddenLine>
            </a:ext>
          </a:extLst>
        </p:spPr>
        <p:txBody>
          <a:bodyPr wrap="none" anchor="ctr"/>
          <a:lstStyle/>
          <a:p>
            <a:pPr>
              <a:defRPr/>
            </a:pPr>
            <a:endParaRPr lang="en-US"/>
          </a:p>
        </p:txBody>
      </p:sp>
      <p:sp>
        <p:nvSpPr>
          <p:cNvPr id="5" name="Freeform 3"/>
          <p:cNvSpPr>
            <a:spLocks/>
          </p:cNvSpPr>
          <p:nvPr/>
        </p:nvSpPr>
        <p:spPr bwMode="white">
          <a:xfrm>
            <a:off x="-9525" y="4489450"/>
            <a:ext cx="6472238" cy="2368550"/>
          </a:xfrm>
          <a:custGeom>
            <a:avLst/>
            <a:gdLst>
              <a:gd name="T0" fmla="*/ 0 w 3625"/>
              <a:gd name="T1" fmla="*/ 2147483647 h 1492"/>
              <a:gd name="T2" fmla="*/ 0 w 3625"/>
              <a:gd name="T3" fmla="*/ 0 h 1492"/>
              <a:gd name="T4" fmla="*/ 2147483647 w 3625"/>
              <a:gd name="T5" fmla="*/ 2147483647 h 1492"/>
              <a:gd name="T6" fmla="*/ 2147483647 w 3625"/>
              <a:gd name="T7" fmla="*/ 2147483647 h 1492"/>
              <a:gd name="T8" fmla="*/ 2147483647 w 3625"/>
              <a:gd name="T9" fmla="*/ 2147483647 h 1492"/>
              <a:gd name="T10" fmla="*/ 2147483647 w 3625"/>
              <a:gd name="T11" fmla="*/ 2147483647 h 1492"/>
              <a:gd name="T12" fmla="*/ 2147483647 w 3625"/>
              <a:gd name="T13" fmla="*/ 2147483647 h 1492"/>
              <a:gd name="T14" fmla="*/ 2147483647 w 3625"/>
              <a:gd name="T15" fmla="*/ 2147483647 h 1492"/>
              <a:gd name="T16" fmla="*/ 2147483647 w 3625"/>
              <a:gd name="T17" fmla="*/ 2147483647 h 1492"/>
              <a:gd name="T18" fmla="*/ 2147483647 w 3625"/>
              <a:gd name="T19" fmla="*/ 2147483647 h 1492"/>
              <a:gd name="T20" fmla="*/ 2147483647 w 3625"/>
              <a:gd name="T21" fmla="*/ 2147483647 h 1492"/>
              <a:gd name="T22" fmla="*/ 2147483647 w 3625"/>
              <a:gd name="T23" fmla="*/ 2147483647 h 1492"/>
              <a:gd name="T24" fmla="*/ 2147483647 w 3625"/>
              <a:gd name="T25" fmla="*/ 2147483647 h 1492"/>
              <a:gd name="T26" fmla="*/ 2147483647 w 3625"/>
              <a:gd name="T27" fmla="*/ 2147483647 h 1492"/>
              <a:gd name="T28" fmla="*/ 2147483647 w 3625"/>
              <a:gd name="T29" fmla="*/ 2147483647 h 1492"/>
              <a:gd name="T30" fmla="*/ 2147483647 w 3625"/>
              <a:gd name="T31" fmla="*/ 2147483647 h 1492"/>
              <a:gd name="T32" fmla="*/ 2147483647 w 3625"/>
              <a:gd name="T33" fmla="*/ 2147483647 h 1492"/>
              <a:gd name="T34" fmla="*/ 2147483647 w 3625"/>
              <a:gd name="T35" fmla="*/ 2147483647 h 1492"/>
              <a:gd name="T36" fmla="*/ 2147483647 w 3625"/>
              <a:gd name="T37" fmla="*/ 2147483647 h 1492"/>
              <a:gd name="T38" fmla="*/ 2147483647 w 3625"/>
              <a:gd name="T39" fmla="*/ 2147483647 h 1492"/>
              <a:gd name="T40" fmla="*/ 2147483647 w 3625"/>
              <a:gd name="T41" fmla="*/ 2147483647 h 1492"/>
              <a:gd name="T42" fmla="*/ 2147483647 w 3625"/>
              <a:gd name="T43" fmla="*/ 2147483647 h 1492"/>
              <a:gd name="T44" fmla="*/ 2147483647 w 3625"/>
              <a:gd name="T45" fmla="*/ 2147483647 h 1492"/>
              <a:gd name="T46" fmla="*/ 2147483647 w 3625"/>
              <a:gd name="T47" fmla="*/ 2147483647 h 1492"/>
              <a:gd name="T48" fmla="*/ 2147483647 w 3625"/>
              <a:gd name="T49" fmla="*/ 2147483647 h 1492"/>
              <a:gd name="T50" fmla="*/ 2147483647 w 3625"/>
              <a:gd name="T51" fmla="*/ 2147483647 h 1492"/>
              <a:gd name="T52" fmla="*/ 0 w 3625"/>
              <a:gd name="T53" fmla="*/ 2147483647 h 149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3625" h="1492">
                <a:moveTo>
                  <a:pt x="0" y="1491"/>
                </a:moveTo>
                <a:lnTo>
                  <a:pt x="0" y="0"/>
                </a:lnTo>
                <a:lnTo>
                  <a:pt x="171" y="3"/>
                </a:lnTo>
                <a:lnTo>
                  <a:pt x="355" y="9"/>
                </a:lnTo>
                <a:lnTo>
                  <a:pt x="499" y="21"/>
                </a:lnTo>
                <a:lnTo>
                  <a:pt x="650" y="36"/>
                </a:lnTo>
                <a:lnTo>
                  <a:pt x="809" y="54"/>
                </a:lnTo>
                <a:lnTo>
                  <a:pt x="957" y="78"/>
                </a:lnTo>
                <a:lnTo>
                  <a:pt x="1119" y="105"/>
                </a:lnTo>
                <a:lnTo>
                  <a:pt x="1261" y="133"/>
                </a:lnTo>
                <a:lnTo>
                  <a:pt x="1441" y="175"/>
                </a:lnTo>
                <a:lnTo>
                  <a:pt x="1598" y="217"/>
                </a:lnTo>
                <a:lnTo>
                  <a:pt x="1763" y="269"/>
                </a:lnTo>
                <a:lnTo>
                  <a:pt x="1887" y="308"/>
                </a:lnTo>
                <a:lnTo>
                  <a:pt x="2085" y="384"/>
                </a:lnTo>
                <a:lnTo>
                  <a:pt x="2230" y="444"/>
                </a:lnTo>
                <a:lnTo>
                  <a:pt x="2456" y="547"/>
                </a:lnTo>
                <a:lnTo>
                  <a:pt x="2666" y="662"/>
                </a:lnTo>
                <a:lnTo>
                  <a:pt x="2859" y="786"/>
                </a:lnTo>
                <a:lnTo>
                  <a:pt x="3046" y="920"/>
                </a:lnTo>
                <a:lnTo>
                  <a:pt x="3193" y="1038"/>
                </a:lnTo>
                <a:lnTo>
                  <a:pt x="3332" y="1168"/>
                </a:lnTo>
                <a:lnTo>
                  <a:pt x="3440" y="1280"/>
                </a:lnTo>
                <a:lnTo>
                  <a:pt x="3524" y="1380"/>
                </a:lnTo>
                <a:lnTo>
                  <a:pt x="3624" y="1491"/>
                </a:lnTo>
                <a:lnTo>
                  <a:pt x="3608" y="1491"/>
                </a:lnTo>
                <a:lnTo>
                  <a:pt x="0" y="1491"/>
                </a:lnTo>
              </a:path>
            </a:pathLst>
          </a:custGeom>
          <a:gradFill rotWithShape="0">
            <a:gsLst>
              <a:gs pos="0">
                <a:schemeClr val="bg2"/>
              </a:gs>
              <a:gs pos="100000">
                <a:schemeClr val="bg1"/>
              </a:gs>
            </a:gsLst>
            <a:lin ang="5400000" scaled="1"/>
          </a:gradFill>
          <a:ln>
            <a:noFill/>
          </a:ln>
          <a:effectLst/>
          <a:extLst>
            <a:ext uri="{91240B29-F687-4F45-9708-019B960494DF}">
              <a14:hiddenLine xmlns:a14="http://schemas.microsoft.com/office/drawing/2010/main" w="9525" cap="flat" cmpd="sng">
                <a:solidFill>
                  <a:schemeClr val="tx1"/>
                </a:solidFill>
                <a:prstDash val="solid"/>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 name="Freeform 4"/>
          <p:cNvSpPr>
            <a:spLocks/>
          </p:cNvSpPr>
          <p:nvPr/>
        </p:nvSpPr>
        <p:spPr bwMode="white">
          <a:xfrm>
            <a:off x="0" y="3817938"/>
            <a:ext cx="9183688" cy="3019425"/>
          </a:xfrm>
          <a:custGeom>
            <a:avLst/>
            <a:gdLst>
              <a:gd name="T0" fmla="*/ 2147483647 w 5143"/>
              <a:gd name="T1" fmla="*/ 2147483647 h 1902"/>
              <a:gd name="T2" fmla="*/ 2147483647 w 5143"/>
              <a:gd name="T3" fmla="*/ 2147483647 h 1902"/>
              <a:gd name="T4" fmla="*/ 2147483647 w 5143"/>
              <a:gd name="T5" fmla="*/ 2147483647 h 1902"/>
              <a:gd name="T6" fmla="*/ 2147483647 w 5143"/>
              <a:gd name="T7" fmla="*/ 2147483647 h 1902"/>
              <a:gd name="T8" fmla="*/ 2147483647 w 5143"/>
              <a:gd name="T9" fmla="*/ 2147483647 h 1902"/>
              <a:gd name="T10" fmla="*/ 2147483647 w 5143"/>
              <a:gd name="T11" fmla="*/ 2147483647 h 1902"/>
              <a:gd name="T12" fmla="*/ 2147483647 w 5143"/>
              <a:gd name="T13" fmla="*/ 2147483647 h 1902"/>
              <a:gd name="T14" fmla="*/ 2147483647 w 5143"/>
              <a:gd name="T15" fmla="*/ 2147483647 h 1902"/>
              <a:gd name="T16" fmla="*/ 2147483647 w 5143"/>
              <a:gd name="T17" fmla="*/ 2147483647 h 1902"/>
              <a:gd name="T18" fmla="*/ 2147483647 w 5143"/>
              <a:gd name="T19" fmla="*/ 2147483647 h 1902"/>
              <a:gd name="T20" fmla="*/ 2147483647 w 5143"/>
              <a:gd name="T21" fmla="*/ 2147483647 h 1902"/>
              <a:gd name="T22" fmla="*/ 0 w 5143"/>
              <a:gd name="T23" fmla="*/ 0 h 1902"/>
              <a:gd name="T24" fmla="*/ 0 w 5143"/>
              <a:gd name="T25" fmla="*/ 2147483647 h 1902"/>
              <a:gd name="T26" fmla="*/ 0 w 5143"/>
              <a:gd name="T27" fmla="*/ 2147483647 h 1902"/>
              <a:gd name="T28" fmla="*/ 0 w 5143"/>
              <a:gd name="T29" fmla="*/ 2147483647 h 1902"/>
              <a:gd name="T30" fmla="*/ 0 w 5143"/>
              <a:gd name="T31" fmla="*/ 2147483647 h 1902"/>
              <a:gd name="T32" fmla="*/ 2147483647 w 5143"/>
              <a:gd name="T33" fmla="*/ 2147483647 h 1902"/>
              <a:gd name="T34" fmla="*/ 2147483647 w 5143"/>
              <a:gd name="T35" fmla="*/ 2147483647 h 1902"/>
              <a:gd name="T36" fmla="*/ 2147483647 w 5143"/>
              <a:gd name="T37" fmla="*/ 2147483647 h 1902"/>
              <a:gd name="T38" fmla="*/ 2147483647 w 5143"/>
              <a:gd name="T39" fmla="*/ 2147483647 h 1902"/>
              <a:gd name="T40" fmla="*/ 2147483647 w 5143"/>
              <a:gd name="T41" fmla="*/ 2147483647 h 1902"/>
              <a:gd name="T42" fmla="*/ 2147483647 w 5143"/>
              <a:gd name="T43" fmla="*/ 2147483647 h 1902"/>
              <a:gd name="T44" fmla="*/ 2147483647 w 5143"/>
              <a:gd name="T45" fmla="*/ 2147483647 h 1902"/>
              <a:gd name="T46" fmla="*/ 2147483647 w 5143"/>
              <a:gd name="T47" fmla="*/ 2147483647 h 1902"/>
              <a:gd name="T48" fmla="*/ 2147483647 w 5143"/>
              <a:gd name="T49" fmla="*/ 2147483647 h 1902"/>
              <a:gd name="T50" fmla="*/ 2147483647 w 5143"/>
              <a:gd name="T51" fmla="*/ 2147483647 h 1902"/>
              <a:gd name="T52" fmla="*/ 2147483647 w 5143"/>
              <a:gd name="T53" fmla="*/ 2147483647 h 1902"/>
              <a:gd name="T54" fmla="*/ 2147483647 w 5143"/>
              <a:gd name="T55" fmla="*/ 2147483647 h 1902"/>
              <a:gd name="T56" fmla="*/ 2147483647 w 5143"/>
              <a:gd name="T57" fmla="*/ 2147483647 h 1902"/>
              <a:gd name="T58" fmla="*/ 2147483647 w 5143"/>
              <a:gd name="T59" fmla="*/ 2147483647 h 1902"/>
              <a:gd name="T60" fmla="*/ 2147483647 w 5143"/>
              <a:gd name="T61" fmla="*/ 2147483647 h 1902"/>
              <a:gd name="T62" fmla="*/ 2147483647 w 5143"/>
              <a:gd name="T63" fmla="*/ 2147483647 h 1902"/>
              <a:gd name="T64" fmla="*/ 2147483647 w 5143"/>
              <a:gd name="T65" fmla="*/ 2147483647 h 1902"/>
              <a:gd name="T66" fmla="*/ 2147483647 w 5143"/>
              <a:gd name="T67" fmla="*/ 2147483647 h 1902"/>
              <a:gd name="T68" fmla="*/ 2147483647 w 5143"/>
              <a:gd name="T69" fmla="*/ 2147483647 h 1902"/>
              <a:gd name="T70" fmla="*/ 2147483647 w 5143"/>
              <a:gd name="T71" fmla="*/ 2147483647 h 1902"/>
              <a:gd name="T72" fmla="*/ 2147483647 w 5143"/>
              <a:gd name="T73" fmla="*/ 2147483647 h 1902"/>
              <a:gd name="T74" fmla="*/ 2147483647 w 5143"/>
              <a:gd name="T75" fmla="*/ 2147483647 h 1902"/>
              <a:gd name="T76" fmla="*/ 2147483647 w 5143"/>
              <a:gd name="T77" fmla="*/ 2147483647 h 1902"/>
              <a:gd name="T78" fmla="*/ 2147483647 w 5143"/>
              <a:gd name="T79" fmla="*/ 2147483647 h 1902"/>
              <a:gd name="T80" fmla="*/ 2147483647 w 5143"/>
              <a:gd name="T81" fmla="*/ 2147483647 h 1902"/>
              <a:gd name="T82" fmla="*/ 2147483647 w 5143"/>
              <a:gd name="T83" fmla="*/ 2147483647 h 1902"/>
              <a:gd name="T84" fmla="*/ 2147483647 w 5143"/>
              <a:gd name="T85" fmla="*/ 2147483647 h 1902"/>
              <a:gd name="T86" fmla="*/ 2147483647 w 5143"/>
              <a:gd name="T87" fmla="*/ 2147483647 h 1902"/>
              <a:gd name="T88" fmla="*/ 2147483647 w 5143"/>
              <a:gd name="T89" fmla="*/ 2147483647 h 1902"/>
              <a:gd name="T90" fmla="*/ 2147483647 w 5143"/>
              <a:gd name="T91" fmla="*/ 2147483647 h 1902"/>
              <a:gd name="T92" fmla="*/ 2147483647 w 5143"/>
              <a:gd name="T93" fmla="*/ 2147483647 h 190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5143" h="1902">
                <a:moveTo>
                  <a:pt x="2718" y="405"/>
                </a:moveTo>
                <a:lnTo>
                  <a:pt x="2466" y="333"/>
                </a:lnTo>
                <a:lnTo>
                  <a:pt x="2202" y="261"/>
                </a:lnTo>
                <a:lnTo>
                  <a:pt x="1929" y="198"/>
                </a:lnTo>
                <a:lnTo>
                  <a:pt x="1695" y="153"/>
                </a:lnTo>
                <a:lnTo>
                  <a:pt x="1434" y="111"/>
                </a:lnTo>
                <a:lnTo>
                  <a:pt x="1188" y="75"/>
                </a:lnTo>
                <a:lnTo>
                  <a:pt x="957" y="48"/>
                </a:lnTo>
                <a:lnTo>
                  <a:pt x="747" y="30"/>
                </a:lnTo>
                <a:lnTo>
                  <a:pt x="501" y="15"/>
                </a:lnTo>
                <a:lnTo>
                  <a:pt x="246" y="3"/>
                </a:lnTo>
                <a:lnTo>
                  <a:pt x="0" y="0"/>
                </a:lnTo>
                <a:lnTo>
                  <a:pt x="0" y="275"/>
                </a:lnTo>
                <a:lnTo>
                  <a:pt x="0" y="345"/>
                </a:lnTo>
                <a:lnTo>
                  <a:pt x="0" y="275"/>
                </a:lnTo>
                <a:lnTo>
                  <a:pt x="0" y="342"/>
                </a:lnTo>
                <a:lnTo>
                  <a:pt x="339" y="351"/>
                </a:lnTo>
                <a:lnTo>
                  <a:pt x="606" y="372"/>
                </a:lnTo>
                <a:lnTo>
                  <a:pt x="852" y="399"/>
                </a:lnTo>
                <a:lnTo>
                  <a:pt x="1068" y="435"/>
                </a:lnTo>
                <a:lnTo>
                  <a:pt x="1275" y="474"/>
                </a:lnTo>
                <a:lnTo>
                  <a:pt x="1545" y="540"/>
                </a:lnTo>
                <a:lnTo>
                  <a:pt x="1761" y="603"/>
                </a:lnTo>
                <a:lnTo>
                  <a:pt x="1971" y="678"/>
                </a:lnTo>
                <a:lnTo>
                  <a:pt x="2166" y="747"/>
                </a:lnTo>
                <a:lnTo>
                  <a:pt x="2397" y="852"/>
                </a:lnTo>
                <a:lnTo>
                  <a:pt x="2613" y="960"/>
                </a:lnTo>
                <a:lnTo>
                  <a:pt x="2832" y="1095"/>
                </a:lnTo>
                <a:lnTo>
                  <a:pt x="3012" y="1212"/>
                </a:lnTo>
                <a:lnTo>
                  <a:pt x="3186" y="1347"/>
                </a:lnTo>
                <a:lnTo>
                  <a:pt x="3351" y="1497"/>
                </a:lnTo>
                <a:lnTo>
                  <a:pt x="3480" y="1629"/>
                </a:lnTo>
                <a:lnTo>
                  <a:pt x="3612" y="1785"/>
                </a:lnTo>
                <a:lnTo>
                  <a:pt x="3699" y="1901"/>
                </a:lnTo>
                <a:lnTo>
                  <a:pt x="5142" y="1901"/>
                </a:lnTo>
                <a:lnTo>
                  <a:pt x="5076" y="1827"/>
                </a:lnTo>
                <a:lnTo>
                  <a:pt x="4968" y="1707"/>
                </a:lnTo>
                <a:lnTo>
                  <a:pt x="4797" y="1539"/>
                </a:lnTo>
                <a:lnTo>
                  <a:pt x="4617" y="1383"/>
                </a:lnTo>
                <a:lnTo>
                  <a:pt x="4410" y="1221"/>
                </a:lnTo>
                <a:lnTo>
                  <a:pt x="4185" y="1071"/>
                </a:lnTo>
                <a:lnTo>
                  <a:pt x="3960" y="939"/>
                </a:lnTo>
                <a:lnTo>
                  <a:pt x="3708" y="801"/>
                </a:lnTo>
                <a:lnTo>
                  <a:pt x="3492" y="702"/>
                </a:lnTo>
                <a:lnTo>
                  <a:pt x="3231" y="588"/>
                </a:lnTo>
                <a:lnTo>
                  <a:pt x="2964" y="489"/>
                </a:lnTo>
                <a:lnTo>
                  <a:pt x="2718" y="405"/>
                </a:lnTo>
              </a:path>
            </a:pathLst>
          </a:custGeom>
          <a:gradFill rotWithShape="0">
            <a:gsLst>
              <a:gs pos="0">
                <a:schemeClr val="accent2"/>
              </a:gs>
              <a:gs pos="100000">
                <a:schemeClr val="bg1"/>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7" name="Freeform 5"/>
          <p:cNvSpPr>
            <a:spLocks/>
          </p:cNvSpPr>
          <p:nvPr/>
        </p:nvSpPr>
        <p:spPr bwMode="white">
          <a:xfrm>
            <a:off x="0" y="3146425"/>
            <a:ext cx="10287000" cy="3690938"/>
          </a:xfrm>
          <a:custGeom>
            <a:avLst/>
            <a:gdLst>
              <a:gd name="T0" fmla="*/ 0 w 5760"/>
              <a:gd name="T1" fmla="*/ 0 h 2325"/>
              <a:gd name="T2" fmla="*/ 0 w 5760"/>
              <a:gd name="T3" fmla="*/ 2147483647 h 2325"/>
              <a:gd name="T4" fmla="*/ 2147483647 w 5760"/>
              <a:gd name="T5" fmla="*/ 2147483647 h 2325"/>
              <a:gd name="T6" fmla="*/ 2147483647 w 5760"/>
              <a:gd name="T7" fmla="*/ 2147483647 h 2325"/>
              <a:gd name="T8" fmla="*/ 2147483647 w 5760"/>
              <a:gd name="T9" fmla="*/ 2147483647 h 2325"/>
              <a:gd name="T10" fmla="*/ 2147483647 w 5760"/>
              <a:gd name="T11" fmla="*/ 2147483647 h 2325"/>
              <a:gd name="T12" fmla="*/ 2147483647 w 5760"/>
              <a:gd name="T13" fmla="*/ 2147483647 h 2325"/>
              <a:gd name="T14" fmla="*/ 2147483647 w 5760"/>
              <a:gd name="T15" fmla="*/ 2147483647 h 2325"/>
              <a:gd name="T16" fmla="*/ 2147483647 w 5760"/>
              <a:gd name="T17" fmla="*/ 2147483647 h 2325"/>
              <a:gd name="T18" fmla="*/ 2147483647 w 5760"/>
              <a:gd name="T19" fmla="*/ 2147483647 h 2325"/>
              <a:gd name="T20" fmla="*/ 2147483647 w 5760"/>
              <a:gd name="T21" fmla="*/ 2147483647 h 2325"/>
              <a:gd name="T22" fmla="*/ 2147483647 w 5760"/>
              <a:gd name="T23" fmla="*/ 2147483647 h 2325"/>
              <a:gd name="T24" fmla="*/ 2147483647 w 5760"/>
              <a:gd name="T25" fmla="*/ 2147483647 h 2325"/>
              <a:gd name="T26" fmla="*/ 2147483647 w 5760"/>
              <a:gd name="T27" fmla="*/ 2147483647 h 2325"/>
              <a:gd name="T28" fmla="*/ 2147483647 w 5760"/>
              <a:gd name="T29" fmla="*/ 2147483647 h 2325"/>
              <a:gd name="T30" fmla="*/ 2147483647 w 5760"/>
              <a:gd name="T31" fmla="*/ 2147483647 h 2325"/>
              <a:gd name="T32" fmla="*/ 2147483647 w 5760"/>
              <a:gd name="T33" fmla="*/ 2147483647 h 2325"/>
              <a:gd name="T34" fmla="*/ 2147483647 w 5760"/>
              <a:gd name="T35" fmla="*/ 2147483647 h 2325"/>
              <a:gd name="T36" fmla="*/ 2147483647 w 5760"/>
              <a:gd name="T37" fmla="*/ 2147483647 h 2325"/>
              <a:gd name="T38" fmla="*/ 2147483647 w 5760"/>
              <a:gd name="T39" fmla="*/ 2147483647 h 2325"/>
              <a:gd name="T40" fmla="*/ 2147483647 w 5760"/>
              <a:gd name="T41" fmla="*/ 2147483647 h 2325"/>
              <a:gd name="T42" fmla="*/ 2147483647 w 5760"/>
              <a:gd name="T43" fmla="*/ 2147483647 h 2325"/>
              <a:gd name="T44" fmla="*/ 2147483647 w 5760"/>
              <a:gd name="T45" fmla="*/ 2147483647 h 2325"/>
              <a:gd name="T46" fmla="*/ 2147483647 w 5760"/>
              <a:gd name="T47" fmla="*/ 2147483647 h 2325"/>
              <a:gd name="T48" fmla="*/ 2147483647 w 5760"/>
              <a:gd name="T49" fmla="*/ 2147483647 h 2325"/>
              <a:gd name="T50" fmla="*/ 2147483647 w 5760"/>
              <a:gd name="T51" fmla="*/ 2147483647 h 2325"/>
              <a:gd name="T52" fmla="*/ 2147483647 w 5760"/>
              <a:gd name="T53" fmla="*/ 2147483647 h 2325"/>
              <a:gd name="T54" fmla="*/ 2147483647 w 5760"/>
              <a:gd name="T55" fmla="*/ 2147483647 h 2325"/>
              <a:gd name="T56" fmla="*/ 2147483647 w 5760"/>
              <a:gd name="T57" fmla="*/ 2147483647 h 2325"/>
              <a:gd name="T58" fmla="*/ 2147483647 w 5760"/>
              <a:gd name="T59" fmla="*/ 2147483647 h 2325"/>
              <a:gd name="T60" fmla="*/ 2147483647 w 5760"/>
              <a:gd name="T61" fmla="*/ 2147483647 h 2325"/>
              <a:gd name="T62" fmla="*/ 2147483647 w 5760"/>
              <a:gd name="T63" fmla="*/ 2147483647 h 2325"/>
              <a:gd name="T64" fmla="*/ 2147483647 w 5760"/>
              <a:gd name="T65" fmla="*/ 2147483647 h 2325"/>
              <a:gd name="T66" fmla="*/ 2147483647 w 5760"/>
              <a:gd name="T67" fmla="*/ 2147483647 h 2325"/>
              <a:gd name="T68" fmla="*/ 2147483647 w 5760"/>
              <a:gd name="T69" fmla="*/ 2147483647 h 2325"/>
              <a:gd name="T70" fmla="*/ 2147483647 w 5760"/>
              <a:gd name="T71" fmla="*/ 2147483647 h 2325"/>
              <a:gd name="T72" fmla="*/ 2147483647 w 5760"/>
              <a:gd name="T73" fmla="*/ 2147483647 h 2325"/>
              <a:gd name="T74" fmla="*/ 2147483647 w 5760"/>
              <a:gd name="T75" fmla="*/ 2147483647 h 2325"/>
              <a:gd name="T76" fmla="*/ 2147483647 w 5760"/>
              <a:gd name="T77" fmla="*/ 2147483647 h 2325"/>
              <a:gd name="T78" fmla="*/ 2147483647 w 5760"/>
              <a:gd name="T79" fmla="*/ 2147483647 h 2325"/>
              <a:gd name="T80" fmla="*/ 2147483647 w 5760"/>
              <a:gd name="T81" fmla="*/ 2147483647 h 2325"/>
              <a:gd name="T82" fmla="*/ 2147483647 w 5760"/>
              <a:gd name="T83" fmla="*/ 2147483647 h 2325"/>
              <a:gd name="T84" fmla="*/ 2147483647 w 5760"/>
              <a:gd name="T85" fmla="*/ 2147483647 h 2325"/>
              <a:gd name="T86" fmla="*/ 2147483647 w 5760"/>
              <a:gd name="T87" fmla="*/ 2147483647 h 2325"/>
              <a:gd name="T88" fmla="*/ 2147483647 w 5760"/>
              <a:gd name="T89" fmla="*/ 2147483647 h 2325"/>
              <a:gd name="T90" fmla="*/ 2147483647 w 5760"/>
              <a:gd name="T91" fmla="*/ 2147483647 h 2325"/>
              <a:gd name="T92" fmla="*/ 2147483647 w 5760"/>
              <a:gd name="T93" fmla="*/ 2147483647 h 2325"/>
              <a:gd name="T94" fmla="*/ 2147483647 w 5760"/>
              <a:gd name="T95" fmla="*/ 2147483647 h 2325"/>
              <a:gd name="T96" fmla="*/ 2147483647 w 5760"/>
              <a:gd name="T97" fmla="*/ 2147483647 h 2325"/>
              <a:gd name="T98" fmla="*/ 2147483647 w 5760"/>
              <a:gd name="T99" fmla="*/ 2147483647 h 2325"/>
              <a:gd name="T100" fmla="*/ 2147483647 w 5760"/>
              <a:gd name="T101" fmla="*/ 2147483647 h 2325"/>
              <a:gd name="T102" fmla="*/ 0 w 5760"/>
              <a:gd name="T103" fmla="*/ 0 h 232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760" h="2325">
                <a:moveTo>
                  <a:pt x="0" y="0"/>
                </a:moveTo>
                <a:lnTo>
                  <a:pt x="0" y="339"/>
                </a:lnTo>
                <a:lnTo>
                  <a:pt x="558" y="357"/>
                </a:lnTo>
                <a:lnTo>
                  <a:pt x="807" y="375"/>
                </a:lnTo>
                <a:lnTo>
                  <a:pt x="1056" y="399"/>
                </a:lnTo>
                <a:lnTo>
                  <a:pt x="1272" y="426"/>
                </a:lnTo>
                <a:lnTo>
                  <a:pt x="1539" y="465"/>
                </a:lnTo>
                <a:lnTo>
                  <a:pt x="1791" y="510"/>
                </a:lnTo>
                <a:lnTo>
                  <a:pt x="2076" y="570"/>
                </a:lnTo>
                <a:lnTo>
                  <a:pt x="2334" y="630"/>
                </a:lnTo>
                <a:lnTo>
                  <a:pt x="2544" y="687"/>
                </a:lnTo>
                <a:lnTo>
                  <a:pt x="2775" y="759"/>
                </a:lnTo>
                <a:lnTo>
                  <a:pt x="3003" y="837"/>
                </a:lnTo>
                <a:lnTo>
                  <a:pt x="3231" y="924"/>
                </a:lnTo>
                <a:lnTo>
                  <a:pt x="3438" y="1005"/>
                </a:lnTo>
                <a:lnTo>
                  <a:pt x="3663" y="1110"/>
                </a:lnTo>
                <a:lnTo>
                  <a:pt x="3903" y="1233"/>
                </a:lnTo>
                <a:lnTo>
                  <a:pt x="4149" y="1374"/>
                </a:lnTo>
                <a:lnTo>
                  <a:pt x="4353" y="1506"/>
                </a:lnTo>
                <a:lnTo>
                  <a:pt x="4491" y="1602"/>
                </a:lnTo>
                <a:lnTo>
                  <a:pt x="4668" y="1740"/>
                </a:lnTo>
                <a:lnTo>
                  <a:pt x="4824" y="1875"/>
                </a:lnTo>
                <a:lnTo>
                  <a:pt x="4968" y="2016"/>
                </a:lnTo>
                <a:lnTo>
                  <a:pt x="5100" y="2154"/>
                </a:lnTo>
                <a:lnTo>
                  <a:pt x="5238" y="2324"/>
                </a:lnTo>
                <a:lnTo>
                  <a:pt x="5759" y="2324"/>
                </a:lnTo>
                <a:lnTo>
                  <a:pt x="5759" y="1245"/>
                </a:lnTo>
                <a:lnTo>
                  <a:pt x="5580" y="1119"/>
                </a:lnTo>
                <a:lnTo>
                  <a:pt x="5400" y="1020"/>
                </a:lnTo>
                <a:lnTo>
                  <a:pt x="5205" y="918"/>
                </a:lnTo>
                <a:lnTo>
                  <a:pt x="5031" y="837"/>
                </a:lnTo>
                <a:lnTo>
                  <a:pt x="4866" y="771"/>
                </a:lnTo>
                <a:lnTo>
                  <a:pt x="4710" y="711"/>
                </a:lnTo>
                <a:lnTo>
                  <a:pt x="4545" y="651"/>
                </a:lnTo>
                <a:lnTo>
                  <a:pt x="4386" y="600"/>
                </a:lnTo>
                <a:lnTo>
                  <a:pt x="4248" y="552"/>
                </a:lnTo>
                <a:lnTo>
                  <a:pt x="3993" y="483"/>
                </a:lnTo>
                <a:lnTo>
                  <a:pt x="3777" y="423"/>
                </a:lnTo>
                <a:lnTo>
                  <a:pt x="3564" y="375"/>
                </a:lnTo>
                <a:lnTo>
                  <a:pt x="3282" y="312"/>
                </a:lnTo>
                <a:lnTo>
                  <a:pt x="3003" y="261"/>
                </a:lnTo>
                <a:lnTo>
                  <a:pt x="2733" y="213"/>
                </a:lnTo>
                <a:lnTo>
                  <a:pt x="2451" y="171"/>
                </a:lnTo>
                <a:lnTo>
                  <a:pt x="2211" y="138"/>
                </a:lnTo>
                <a:lnTo>
                  <a:pt x="1974" y="108"/>
                </a:lnTo>
                <a:lnTo>
                  <a:pt x="1665" y="81"/>
                </a:lnTo>
                <a:lnTo>
                  <a:pt x="1437" y="60"/>
                </a:lnTo>
                <a:lnTo>
                  <a:pt x="1125" y="36"/>
                </a:lnTo>
                <a:lnTo>
                  <a:pt x="828" y="21"/>
                </a:lnTo>
                <a:lnTo>
                  <a:pt x="558" y="12"/>
                </a:lnTo>
                <a:lnTo>
                  <a:pt x="282" y="3"/>
                </a:lnTo>
                <a:lnTo>
                  <a:pt x="0" y="0"/>
                </a:lnTo>
              </a:path>
            </a:pathLst>
          </a:custGeom>
          <a:gradFill rotWithShape="0">
            <a:gsLst>
              <a:gs pos="0">
                <a:schemeClr val="accent2"/>
              </a:gs>
              <a:gs pos="100000">
                <a:schemeClr val="bg1"/>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8" name="Freeform 6"/>
          <p:cNvSpPr>
            <a:spLocks/>
          </p:cNvSpPr>
          <p:nvPr/>
        </p:nvSpPr>
        <p:spPr bwMode="white">
          <a:xfrm>
            <a:off x="0" y="2460625"/>
            <a:ext cx="10287000" cy="2497138"/>
          </a:xfrm>
          <a:custGeom>
            <a:avLst/>
            <a:gdLst>
              <a:gd name="T0" fmla="*/ 0 w 5760"/>
              <a:gd name="T1" fmla="*/ 0 h 1573"/>
              <a:gd name="T2" fmla="*/ 0 w 5760"/>
              <a:gd name="T3" fmla="*/ 2147483647 h 1573"/>
              <a:gd name="T4" fmla="*/ 2147483647 w 5760"/>
              <a:gd name="T5" fmla="*/ 2147483647 h 1573"/>
              <a:gd name="T6" fmla="*/ 2147483647 w 5760"/>
              <a:gd name="T7" fmla="*/ 2147483647 h 1573"/>
              <a:gd name="T8" fmla="*/ 2147483647 w 5760"/>
              <a:gd name="T9" fmla="*/ 2147483647 h 1573"/>
              <a:gd name="T10" fmla="*/ 2147483647 w 5760"/>
              <a:gd name="T11" fmla="*/ 2147483647 h 1573"/>
              <a:gd name="T12" fmla="*/ 2147483647 w 5760"/>
              <a:gd name="T13" fmla="*/ 2147483647 h 1573"/>
              <a:gd name="T14" fmla="*/ 2147483647 w 5760"/>
              <a:gd name="T15" fmla="*/ 2147483647 h 1573"/>
              <a:gd name="T16" fmla="*/ 2147483647 w 5760"/>
              <a:gd name="T17" fmla="*/ 2147483647 h 1573"/>
              <a:gd name="T18" fmla="*/ 2147483647 w 5760"/>
              <a:gd name="T19" fmla="*/ 2147483647 h 1573"/>
              <a:gd name="T20" fmla="*/ 2147483647 w 5760"/>
              <a:gd name="T21" fmla="*/ 2147483647 h 1573"/>
              <a:gd name="T22" fmla="*/ 2147483647 w 5760"/>
              <a:gd name="T23" fmla="*/ 2147483647 h 1573"/>
              <a:gd name="T24" fmla="*/ 2147483647 w 5760"/>
              <a:gd name="T25" fmla="*/ 2147483647 h 1573"/>
              <a:gd name="T26" fmla="*/ 2147483647 w 5760"/>
              <a:gd name="T27" fmla="*/ 2147483647 h 1573"/>
              <a:gd name="T28" fmla="*/ 2147483647 w 5760"/>
              <a:gd name="T29" fmla="*/ 2147483647 h 1573"/>
              <a:gd name="T30" fmla="*/ 2147483647 w 5760"/>
              <a:gd name="T31" fmla="*/ 2147483647 h 1573"/>
              <a:gd name="T32" fmla="*/ 2147483647 w 5760"/>
              <a:gd name="T33" fmla="*/ 2147483647 h 1573"/>
              <a:gd name="T34" fmla="*/ 2147483647 w 5760"/>
              <a:gd name="T35" fmla="*/ 2147483647 h 1573"/>
              <a:gd name="T36" fmla="*/ 2147483647 w 5760"/>
              <a:gd name="T37" fmla="*/ 2147483647 h 1573"/>
              <a:gd name="T38" fmla="*/ 2147483647 w 5760"/>
              <a:gd name="T39" fmla="*/ 2147483647 h 1573"/>
              <a:gd name="T40" fmla="*/ 2147483647 w 5760"/>
              <a:gd name="T41" fmla="*/ 2147483647 h 1573"/>
              <a:gd name="T42" fmla="*/ 2147483647 w 5760"/>
              <a:gd name="T43" fmla="*/ 2147483647 h 1573"/>
              <a:gd name="T44" fmla="*/ 2147483647 w 5760"/>
              <a:gd name="T45" fmla="*/ 2147483647 h 1573"/>
              <a:gd name="T46" fmla="*/ 2147483647 w 5760"/>
              <a:gd name="T47" fmla="*/ 2147483647 h 1573"/>
              <a:gd name="T48" fmla="*/ 2147483647 w 5760"/>
              <a:gd name="T49" fmla="*/ 2147483647 h 1573"/>
              <a:gd name="T50" fmla="*/ 2147483647 w 5760"/>
              <a:gd name="T51" fmla="*/ 2147483647 h 1573"/>
              <a:gd name="T52" fmla="*/ 2147483647 w 5760"/>
              <a:gd name="T53" fmla="*/ 2147483647 h 1573"/>
              <a:gd name="T54" fmla="*/ 2147483647 w 5760"/>
              <a:gd name="T55" fmla="*/ 2147483647 h 1573"/>
              <a:gd name="T56" fmla="*/ 2147483647 w 5760"/>
              <a:gd name="T57" fmla="*/ 2147483647 h 1573"/>
              <a:gd name="T58" fmla="*/ 2147483647 w 5760"/>
              <a:gd name="T59" fmla="*/ 2147483647 h 1573"/>
              <a:gd name="T60" fmla="*/ 2147483647 w 5760"/>
              <a:gd name="T61" fmla="*/ 2147483647 h 1573"/>
              <a:gd name="T62" fmla="*/ 2147483647 w 5760"/>
              <a:gd name="T63" fmla="*/ 2147483647 h 1573"/>
              <a:gd name="T64" fmla="*/ 2147483647 w 5760"/>
              <a:gd name="T65" fmla="*/ 2147483647 h 1573"/>
              <a:gd name="T66" fmla="*/ 2147483647 w 5760"/>
              <a:gd name="T67" fmla="*/ 2147483647 h 1573"/>
              <a:gd name="T68" fmla="*/ 2147483647 w 5760"/>
              <a:gd name="T69" fmla="*/ 2147483647 h 1573"/>
              <a:gd name="T70" fmla="*/ 2147483647 w 5760"/>
              <a:gd name="T71" fmla="*/ 2147483647 h 1573"/>
              <a:gd name="T72" fmla="*/ 2147483647 w 5760"/>
              <a:gd name="T73" fmla="*/ 2147483647 h 1573"/>
              <a:gd name="T74" fmla="*/ 2147483647 w 5760"/>
              <a:gd name="T75" fmla="*/ 2147483647 h 1573"/>
              <a:gd name="T76" fmla="*/ 2147483647 w 5760"/>
              <a:gd name="T77" fmla="*/ 2147483647 h 1573"/>
              <a:gd name="T78" fmla="*/ 2147483647 w 5760"/>
              <a:gd name="T79" fmla="*/ 2147483647 h 1573"/>
              <a:gd name="T80" fmla="*/ 2147483647 w 5760"/>
              <a:gd name="T81" fmla="*/ 2147483647 h 1573"/>
              <a:gd name="T82" fmla="*/ 2147483647 w 5760"/>
              <a:gd name="T83" fmla="*/ 2147483647 h 1573"/>
              <a:gd name="T84" fmla="*/ 2147483647 w 5760"/>
              <a:gd name="T85" fmla="*/ 2147483647 h 1573"/>
              <a:gd name="T86" fmla="*/ 2147483647 w 5760"/>
              <a:gd name="T87" fmla="*/ 2147483647 h 1573"/>
              <a:gd name="T88" fmla="*/ 2147483647 w 5760"/>
              <a:gd name="T89" fmla="*/ 2147483647 h 1573"/>
              <a:gd name="T90" fmla="*/ 2147483647 w 5760"/>
              <a:gd name="T91" fmla="*/ 2147483647 h 1573"/>
              <a:gd name="T92" fmla="*/ 2147483647 w 5760"/>
              <a:gd name="T93" fmla="*/ 2147483647 h 1573"/>
              <a:gd name="T94" fmla="*/ 2147483647 w 5760"/>
              <a:gd name="T95" fmla="*/ 0 h 1573"/>
              <a:gd name="T96" fmla="*/ 0 w 5760"/>
              <a:gd name="T97" fmla="*/ 0 h 157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760" h="1573">
                <a:moveTo>
                  <a:pt x="0" y="0"/>
                </a:moveTo>
                <a:lnTo>
                  <a:pt x="0" y="351"/>
                </a:lnTo>
                <a:lnTo>
                  <a:pt x="282" y="357"/>
                </a:lnTo>
                <a:lnTo>
                  <a:pt x="627" y="363"/>
                </a:lnTo>
                <a:lnTo>
                  <a:pt x="960" y="375"/>
                </a:lnTo>
                <a:lnTo>
                  <a:pt x="1218" y="393"/>
                </a:lnTo>
                <a:lnTo>
                  <a:pt x="1470" y="411"/>
                </a:lnTo>
                <a:lnTo>
                  <a:pt x="1746" y="435"/>
                </a:lnTo>
                <a:lnTo>
                  <a:pt x="2022" y="462"/>
                </a:lnTo>
                <a:lnTo>
                  <a:pt x="2340" y="504"/>
                </a:lnTo>
                <a:lnTo>
                  <a:pt x="2664" y="549"/>
                </a:lnTo>
                <a:lnTo>
                  <a:pt x="2952" y="597"/>
                </a:lnTo>
                <a:lnTo>
                  <a:pt x="3225" y="648"/>
                </a:lnTo>
                <a:lnTo>
                  <a:pt x="3513" y="708"/>
                </a:lnTo>
                <a:lnTo>
                  <a:pt x="3693" y="750"/>
                </a:lnTo>
                <a:lnTo>
                  <a:pt x="3936" y="810"/>
                </a:lnTo>
                <a:lnTo>
                  <a:pt x="4095" y="855"/>
                </a:lnTo>
                <a:lnTo>
                  <a:pt x="4281" y="909"/>
                </a:lnTo>
                <a:lnTo>
                  <a:pt x="4503" y="981"/>
                </a:lnTo>
                <a:lnTo>
                  <a:pt x="4704" y="1053"/>
                </a:lnTo>
                <a:lnTo>
                  <a:pt x="4911" y="1131"/>
                </a:lnTo>
                <a:lnTo>
                  <a:pt x="5073" y="1197"/>
                </a:lnTo>
                <a:lnTo>
                  <a:pt x="5256" y="1281"/>
                </a:lnTo>
                <a:lnTo>
                  <a:pt x="5475" y="1401"/>
                </a:lnTo>
                <a:lnTo>
                  <a:pt x="5628" y="1482"/>
                </a:lnTo>
                <a:lnTo>
                  <a:pt x="5759" y="1572"/>
                </a:lnTo>
                <a:lnTo>
                  <a:pt x="5759" y="633"/>
                </a:lnTo>
                <a:lnTo>
                  <a:pt x="5493" y="570"/>
                </a:lnTo>
                <a:lnTo>
                  <a:pt x="5214" y="501"/>
                </a:lnTo>
                <a:lnTo>
                  <a:pt x="4950" y="444"/>
                </a:lnTo>
                <a:lnTo>
                  <a:pt x="4701" y="396"/>
                </a:lnTo>
                <a:lnTo>
                  <a:pt x="4425" y="348"/>
                </a:lnTo>
                <a:lnTo>
                  <a:pt x="4110" y="294"/>
                </a:lnTo>
                <a:lnTo>
                  <a:pt x="3813" y="252"/>
                </a:lnTo>
                <a:lnTo>
                  <a:pt x="3549" y="213"/>
                </a:lnTo>
                <a:lnTo>
                  <a:pt x="3261" y="183"/>
                </a:lnTo>
                <a:lnTo>
                  <a:pt x="3015" y="153"/>
                </a:lnTo>
                <a:lnTo>
                  <a:pt x="2757" y="129"/>
                </a:lnTo>
                <a:lnTo>
                  <a:pt x="2520" y="105"/>
                </a:lnTo>
                <a:lnTo>
                  <a:pt x="2301" y="87"/>
                </a:lnTo>
                <a:lnTo>
                  <a:pt x="2013" y="66"/>
                </a:lnTo>
                <a:lnTo>
                  <a:pt x="1731" y="48"/>
                </a:lnTo>
                <a:lnTo>
                  <a:pt x="1524" y="39"/>
                </a:lnTo>
                <a:lnTo>
                  <a:pt x="1260" y="27"/>
                </a:lnTo>
                <a:lnTo>
                  <a:pt x="966" y="15"/>
                </a:lnTo>
                <a:lnTo>
                  <a:pt x="714" y="12"/>
                </a:lnTo>
                <a:lnTo>
                  <a:pt x="510" y="6"/>
                </a:lnTo>
                <a:lnTo>
                  <a:pt x="243" y="0"/>
                </a:lnTo>
                <a:lnTo>
                  <a:pt x="0" y="0"/>
                </a:lnTo>
              </a:path>
            </a:pathLst>
          </a:custGeom>
          <a:gradFill rotWithShape="0">
            <a:gsLst>
              <a:gs pos="0">
                <a:schemeClr val="accent2"/>
              </a:gs>
              <a:gs pos="100000">
                <a:schemeClr val="bg1"/>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9" name="Freeform 7"/>
          <p:cNvSpPr>
            <a:spLocks/>
          </p:cNvSpPr>
          <p:nvPr/>
        </p:nvSpPr>
        <p:spPr bwMode="white">
          <a:xfrm>
            <a:off x="0" y="1793875"/>
            <a:ext cx="10287000" cy="1539875"/>
          </a:xfrm>
          <a:custGeom>
            <a:avLst/>
            <a:gdLst>
              <a:gd name="T0" fmla="*/ 0 w 5760"/>
              <a:gd name="T1" fmla="*/ 0 h 970"/>
              <a:gd name="T2" fmla="*/ 0 w 5760"/>
              <a:gd name="T3" fmla="*/ 2147483647 h 970"/>
              <a:gd name="T4" fmla="*/ 2147483647 w 5760"/>
              <a:gd name="T5" fmla="*/ 2147483647 h 970"/>
              <a:gd name="T6" fmla="*/ 2147483647 w 5760"/>
              <a:gd name="T7" fmla="*/ 2147483647 h 970"/>
              <a:gd name="T8" fmla="*/ 2147483647 w 5760"/>
              <a:gd name="T9" fmla="*/ 2147483647 h 970"/>
              <a:gd name="T10" fmla="*/ 2147483647 w 5760"/>
              <a:gd name="T11" fmla="*/ 2147483647 h 970"/>
              <a:gd name="T12" fmla="*/ 2147483647 w 5760"/>
              <a:gd name="T13" fmla="*/ 2147483647 h 970"/>
              <a:gd name="T14" fmla="*/ 2147483647 w 5760"/>
              <a:gd name="T15" fmla="*/ 2147483647 h 970"/>
              <a:gd name="T16" fmla="*/ 2147483647 w 5760"/>
              <a:gd name="T17" fmla="*/ 2147483647 h 970"/>
              <a:gd name="T18" fmla="*/ 2147483647 w 5760"/>
              <a:gd name="T19" fmla="*/ 2147483647 h 970"/>
              <a:gd name="T20" fmla="*/ 2147483647 w 5760"/>
              <a:gd name="T21" fmla="*/ 2147483647 h 970"/>
              <a:gd name="T22" fmla="*/ 2147483647 w 5760"/>
              <a:gd name="T23" fmla="*/ 2147483647 h 970"/>
              <a:gd name="T24" fmla="*/ 2147483647 w 5760"/>
              <a:gd name="T25" fmla="*/ 2147483647 h 970"/>
              <a:gd name="T26" fmla="*/ 2147483647 w 5760"/>
              <a:gd name="T27" fmla="*/ 2147483647 h 970"/>
              <a:gd name="T28" fmla="*/ 2147483647 w 5760"/>
              <a:gd name="T29" fmla="*/ 2147483647 h 970"/>
              <a:gd name="T30" fmla="*/ 2147483647 w 5760"/>
              <a:gd name="T31" fmla="*/ 2147483647 h 970"/>
              <a:gd name="T32" fmla="*/ 2147483647 w 5760"/>
              <a:gd name="T33" fmla="*/ 2147483647 h 970"/>
              <a:gd name="T34" fmla="*/ 2147483647 w 5760"/>
              <a:gd name="T35" fmla="*/ 2147483647 h 970"/>
              <a:gd name="T36" fmla="*/ 2147483647 w 5760"/>
              <a:gd name="T37" fmla="*/ 2147483647 h 970"/>
              <a:gd name="T38" fmla="*/ 2147483647 w 5760"/>
              <a:gd name="T39" fmla="*/ 2147483647 h 970"/>
              <a:gd name="T40" fmla="*/ 2147483647 w 5760"/>
              <a:gd name="T41" fmla="*/ 2147483647 h 970"/>
              <a:gd name="T42" fmla="*/ 2147483647 w 5760"/>
              <a:gd name="T43" fmla="*/ 2147483647 h 970"/>
              <a:gd name="T44" fmla="*/ 2147483647 w 5760"/>
              <a:gd name="T45" fmla="*/ 0 h 970"/>
              <a:gd name="T46" fmla="*/ 0 w 5760"/>
              <a:gd name="T47" fmla="*/ 0 h 97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5760" h="970">
                <a:moveTo>
                  <a:pt x="0" y="0"/>
                </a:moveTo>
                <a:lnTo>
                  <a:pt x="0" y="339"/>
                </a:lnTo>
                <a:lnTo>
                  <a:pt x="318" y="342"/>
                </a:lnTo>
                <a:lnTo>
                  <a:pt x="591" y="348"/>
                </a:lnTo>
                <a:lnTo>
                  <a:pt x="846" y="354"/>
                </a:lnTo>
                <a:lnTo>
                  <a:pt x="1074" y="360"/>
                </a:lnTo>
                <a:lnTo>
                  <a:pt x="1314" y="366"/>
                </a:lnTo>
                <a:lnTo>
                  <a:pt x="1599" y="381"/>
                </a:lnTo>
                <a:lnTo>
                  <a:pt x="1911" y="399"/>
                </a:lnTo>
                <a:lnTo>
                  <a:pt x="2241" y="420"/>
                </a:lnTo>
                <a:lnTo>
                  <a:pt x="2619" y="453"/>
                </a:lnTo>
                <a:lnTo>
                  <a:pt x="2889" y="477"/>
                </a:lnTo>
                <a:lnTo>
                  <a:pt x="3177" y="507"/>
                </a:lnTo>
                <a:lnTo>
                  <a:pt x="3498" y="543"/>
                </a:lnTo>
                <a:lnTo>
                  <a:pt x="3813" y="585"/>
                </a:lnTo>
                <a:lnTo>
                  <a:pt x="4044" y="618"/>
                </a:lnTo>
                <a:lnTo>
                  <a:pt x="4365" y="669"/>
                </a:lnTo>
                <a:lnTo>
                  <a:pt x="4683" y="726"/>
                </a:lnTo>
                <a:lnTo>
                  <a:pt x="4980" y="786"/>
                </a:lnTo>
                <a:lnTo>
                  <a:pt x="5268" y="846"/>
                </a:lnTo>
                <a:lnTo>
                  <a:pt x="5646" y="942"/>
                </a:lnTo>
                <a:lnTo>
                  <a:pt x="5759" y="969"/>
                </a:lnTo>
                <a:lnTo>
                  <a:pt x="5759" y="0"/>
                </a:lnTo>
                <a:lnTo>
                  <a:pt x="0" y="0"/>
                </a:lnTo>
              </a:path>
            </a:pathLst>
          </a:custGeom>
          <a:gradFill rotWithShape="0">
            <a:gsLst>
              <a:gs pos="0">
                <a:schemeClr val="accent2"/>
              </a:gs>
              <a:gs pos="100000">
                <a:schemeClr val="bg1"/>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0" name="Freeform 8"/>
          <p:cNvSpPr>
            <a:spLocks/>
          </p:cNvSpPr>
          <p:nvPr/>
        </p:nvSpPr>
        <p:spPr bwMode="white">
          <a:xfrm>
            <a:off x="0" y="-20638"/>
            <a:ext cx="10287000" cy="1682751"/>
          </a:xfrm>
          <a:custGeom>
            <a:avLst/>
            <a:gdLst>
              <a:gd name="T0" fmla="*/ 0 w 5760"/>
              <a:gd name="T1" fmla="*/ 2147483647 h 1060"/>
              <a:gd name="T2" fmla="*/ 0 w 5760"/>
              <a:gd name="T3" fmla="*/ 2147483647 h 1060"/>
              <a:gd name="T4" fmla="*/ 2147483647 w 5760"/>
              <a:gd name="T5" fmla="*/ 2147483647 h 1060"/>
              <a:gd name="T6" fmla="*/ 2147483647 w 5760"/>
              <a:gd name="T7" fmla="*/ 0 h 1060"/>
              <a:gd name="T8" fmla="*/ 2147483647 w 5760"/>
              <a:gd name="T9" fmla="*/ 0 h 1060"/>
              <a:gd name="T10" fmla="*/ 2147483647 w 5760"/>
              <a:gd name="T11" fmla="*/ 2147483647 h 1060"/>
              <a:gd name="T12" fmla="*/ 2147483647 w 5760"/>
              <a:gd name="T13" fmla="*/ 2147483647 h 1060"/>
              <a:gd name="T14" fmla="*/ 2147483647 w 5760"/>
              <a:gd name="T15" fmla="*/ 2147483647 h 1060"/>
              <a:gd name="T16" fmla="*/ 2147483647 w 5760"/>
              <a:gd name="T17" fmla="*/ 2147483647 h 1060"/>
              <a:gd name="T18" fmla="*/ 2147483647 w 5760"/>
              <a:gd name="T19" fmla="*/ 2147483647 h 1060"/>
              <a:gd name="T20" fmla="*/ 2147483647 w 5760"/>
              <a:gd name="T21" fmla="*/ 2147483647 h 1060"/>
              <a:gd name="T22" fmla="*/ 2147483647 w 5760"/>
              <a:gd name="T23" fmla="*/ 2147483647 h 1060"/>
              <a:gd name="T24" fmla="*/ 2147483647 w 5760"/>
              <a:gd name="T25" fmla="*/ 2147483647 h 1060"/>
              <a:gd name="T26" fmla="*/ 2147483647 w 5760"/>
              <a:gd name="T27" fmla="*/ 2147483647 h 1060"/>
              <a:gd name="T28" fmla="*/ 2147483647 w 5760"/>
              <a:gd name="T29" fmla="*/ 2147483647 h 1060"/>
              <a:gd name="T30" fmla="*/ 2147483647 w 5760"/>
              <a:gd name="T31" fmla="*/ 2147483647 h 1060"/>
              <a:gd name="T32" fmla="*/ 2147483647 w 5760"/>
              <a:gd name="T33" fmla="*/ 2147483647 h 1060"/>
              <a:gd name="T34" fmla="*/ 2147483647 w 5760"/>
              <a:gd name="T35" fmla="*/ 2147483647 h 1060"/>
              <a:gd name="T36" fmla="*/ 2147483647 w 5760"/>
              <a:gd name="T37" fmla="*/ 2147483647 h 1060"/>
              <a:gd name="T38" fmla="*/ 2147483647 w 5760"/>
              <a:gd name="T39" fmla="*/ 2147483647 h 1060"/>
              <a:gd name="T40" fmla="*/ 2147483647 w 5760"/>
              <a:gd name="T41" fmla="*/ 2147483647 h 1060"/>
              <a:gd name="T42" fmla="*/ 2147483647 w 5760"/>
              <a:gd name="T43" fmla="*/ 2147483647 h 1060"/>
              <a:gd name="T44" fmla="*/ 2147483647 w 5760"/>
              <a:gd name="T45" fmla="*/ 2147483647 h 1060"/>
              <a:gd name="T46" fmla="*/ 2147483647 w 5760"/>
              <a:gd name="T47" fmla="*/ 2147483647 h 1060"/>
              <a:gd name="T48" fmla="*/ 2147483647 w 5760"/>
              <a:gd name="T49" fmla="*/ 2147483647 h 1060"/>
              <a:gd name="T50" fmla="*/ 2147483647 w 5760"/>
              <a:gd name="T51" fmla="*/ 2147483647 h 1060"/>
              <a:gd name="T52" fmla="*/ 2147483647 w 5760"/>
              <a:gd name="T53" fmla="*/ 2147483647 h 1060"/>
              <a:gd name="T54" fmla="*/ 0 w 5760"/>
              <a:gd name="T55" fmla="*/ 2147483647 h 106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5760" h="1060">
                <a:moveTo>
                  <a:pt x="0" y="753"/>
                </a:moveTo>
                <a:lnTo>
                  <a:pt x="0" y="1059"/>
                </a:lnTo>
                <a:lnTo>
                  <a:pt x="5759" y="1059"/>
                </a:lnTo>
                <a:lnTo>
                  <a:pt x="5759" y="0"/>
                </a:lnTo>
                <a:lnTo>
                  <a:pt x="5430" y="0"/>
                </a:lnTo>
                <a:lnTo>
                  <a:pt x="5298" y="84"/>
                </a:lnTo>
                <a:lnTo>
                  <a:pt x="5136" y="159"/>
                </a:lnTo>
                <a:lnTo>
                  <a:pt x="4968" y="222"/>
                </a:lnTo>
                <a:lnTo>
                  <a:pt x="4812" y="267"/>
                </a:lnTo>
                <a:lnTo>
                  <a:pt x="4626" y="324"/>
                </a:lnTo>
                <a:lnTo>
                  <a:pt x="4440" y="366"/>
                </a:lnTo>
                <a:lnTo>
                  <a:pt x="4230" y="414"/>
                </a:lnTo>
                <a:lnTo>
                  <a:pt x="3939" y="468"/>
                </a:lnTo>
                <a:lnTo>
                  <a:pt x="3711" y="504"/>
                </a:lnTo>
                <a:lnTo>
                  <a:pt x="3441" y="543"/>
                </a:lnTo>
                <a:lnTo>
                  <a:pt x="3189" y="579"/>
                </a:lnTo>
                <a:lnTo>
                  <a:pt x="2925" y="606"/>
                </a:lnTo>
                <a:lnTo>
                  <a:pt x="2679" y="633"/>
                </a:lnTo>
                <a:lnTo>
                  <a:pt x="2418" y="654"/>
                </a:lnTo>
                <a:lnTo>
                  <a:pt x="2142" y="675"/>
                </a:lnTo>
                <a:lnTo>
                  <a:pt x="1896" y="693"/>
                </a:lnTo>
                <a:lnTo>
                  <a:pt x="1647" y="708"/>
                </a:lnTo>
                <a:lnTo>
                  <a:pt x="1404" y="720"/>
                </a:lnTo>
                <a:lnTo>
                  <a:pt x="1170" y="732"/>
                </a:lnTo>
                <a:lnTo>
                  <a:pt x="906" y="738"/>
                </a:lnTo>
                <a:lnTo>
                  <a:pt x="534" y="747"/>
                </a:lnTo>
                <a:lnTo>
                  <a:pt x="201" y="753"/>
                </a:lnTo>
                <a:lnTo>
                  <a:pt x="0" y="753"/>
                </a:lnTo>
              </a:path>
            </a:pathLst>
          </a:custGeom>
          <a:gradFill rotWithShape="0">
            <a:gsLst>
              <a:gs pos="0">
                <a:schemeClr val="accent2"/>
              </a:gs>
              <a:gs pos="100000">
                <a:schemeClr val="bg1"/>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1" name="Freeform 9"/>
          <p:cNvSpPr>
            <a:spLocks/>
          </p:cNvSpPr>
          <p:nvPr/>
        </p:nvSpPr>
        <p:spPr bwMode="white">
          <a:xfrm>
            <a:off x="0" y="-20638"/>
            <a:ext cx="9436100" cy="1068388"/>
          </a:xfrm>
          <a:custGeom>
            <a:avLst/>
            <a:gdLst>
              <a:gd name="T0" fmla="*/ 0 w 5284"/>
              <a:gd name="T1" fmla="*/ 2147483647 h 673"/>
              <a:gd name="T2" fmla="*/ 0 w 5284"/>
              <a:gd name="T3" fmla="*/ 2147483647 h 673"/>
              <a:gd name="T4" fmla="*/ 2147483647 w 5284"/>
              <a:gd name="T5" fmla="*/ 2147483647 h 673"/>
              <a:gd name="T6" fmla="*/ 2147483647 w 5284"/>
              <a:gd name="T7" fmla="*/ 2147483647 h 673"/>
              <a:gd name="T8" fmla="*/ 2147483647 w 5284"/>
              <a:gd name="T9" fmla="*/ 2147483647 h 673"/>
              <a:gd name="T10" fmla="*/ 2147483647 w 5284"/>
              <a:gd name="T11" fmla="*/ 2147483647 h 673"/>
              <a:gd name="T12" fmla="*/ 2147483647 w 5284"/>
              <a:gd name="T13" fmla="*/ 2147483647 h 673"/>
              <a:gd name="T14" fmla="*/ 2147483647 w 5284"/>
              <a:gd name="T15" fmla="*/ 2147483647 h 673"/>
              <a:gd name="T16" fmla="*/ 2147483647 w 5284"/>
              <a:gd name="T17" fmla="*/ 2147483647 h 673"/>
              <a:gd name="T18" fmla="*/ 2147483647 w 5284"/>
              <a:gd name="T19" fmla="*/ 2147483647 h 673"/>
              <a:gd name="T20" fmla="*/ 2147483647 w 5284"/>
              <a:gd name="T21" fmla="*/ 2147483647 h 673"/>
              <a:gd name="T22" fmla="*/ 2147483647 w 5284"/>
              <a:gd name="T23" fmla="*/ 2147483647 h 673"/>
              <a:gd name="T24" fmla="*/ 2147483647 w 5284"/>
              <a:gd name="T25" fmla="*/ 2147483647 h 673"/>
              <a:gd name="T26" fmla="*/ 2147483647 w 5284"/>
              <a:gd name="T27" fmla="*/ 2147483647 h 673"/>
              <a:gd name="T28" fmla="*/ 2147483647 w 5284"/>
              <a:gd name="T29" fmla="*/ 2147483647 h 673"/>
              <a:gd name="T30" fmla="*/ 2147483647 w 5284"/>
              <a:gd name="T31" fmla="*/ 2147483647 h 673"/>
              <a:gd name="T32" fmla="*/ 2147483647 w 5284"/>
              <a:gd name="T33" fmla="*/ 2147483647 h 673"/>
              <a:gd name="T34" fmla="*/ 2147483647 w 5284"/>
              <a:gd name="T35" fmla="*/ 2147483647 h 673"/>
              <a:gd name="T36" fmla="*/ 2147483647 w 5284"/>
              <a:gd name="T37" fmla="*/ 2147483647 h 673"/>
              <a:gd name="T38" fmla="*/ 2147483647 w 5284"/>
              <a:gd name="T39" fmla="*/ 2147483647 h 673"/>
              <a:gd name="T40" fmla="*/ 2147483647 w 5284"/>
              <a:gd name="T41" fmla="*/ 2147483647 h 673"/>
              <a:gd name="T42" fmla="*/ 2147483647 w 5284"/>
              <a:gd name="T43" fmla="*/ 2147483647 h 673"/>
              <a:gd name="T44" fmla="*/ 2147483647 w 5284"/>
              <a:gd name="T45" fmla="*/ 2147483647 h 673"/>
              <a:gd name="T46" fmla="*/ 2147483647 w 5284"/>
              <a:gd name="T47" fmla="*/ 2147483647 h 673"/>
              <a:gd name="T48" fmla="*/ 2147483647 w 5284"/>
              <a:gd name="T49" fmla="*/ 2147483647 h 673"/>
              <a:gd name="T50" fmla="*/ 2147483647 w 5284"/>
              <a:gd name="T51" fmla="*/ 2147483647 h 673"/>
              <a:gd name="T52" fmla="*/ 2147483647 w 5284"/>
              <a:gd name="T53" fmla="*/ 0 h 673"/>
              <a:gd name="T54" fmla="*/ 2147483647 w 5284"/>
              <a:gd name="T55" fmla="*/ 0 h 673"/>
              <a:gd name="T56" fmla="*/ 2147483647 w 5284"/>
              <a:gd name="T57" fmla="*/ 2147483647 h 673"/>
              <a:gd name="T58" fmla="*/ 2147483647 w 5284"/>
              <a:gd name="T59" fmla="*/ 2147483647 h 673"/>
              <a:gd name="T60" fmla="*/ 2147483647 w 5284"/>
              <a:gd name="T61" fmla="*/ 2147483647 h 673"/>
              <a:gd name="T62" fmla="*/ 2147483647 w 5284"/>
              <a:gd name="T63" fmla="*/ 2147483647 h 673"/>
              <a:gd name="T64" fmla="*/ 2147483647 w 5284"/>
              <a:gd name="T65" fmla="*/ 2147483647 h 673"/>
              <a:gd name="T66" fmla="*/ 2147483647 w 5284"/>
              <a:gd name="T67" fmla="*/ 2147483647 h 673"/>
              <a:gd name="T68" fmla="*/ 2147483647 w 5284"/>
              <a:gd name="T69" fmla="*/ 2147483647 h 673"/>
              <a:gd name="T70" fmla="*/ 2147483647 w 5284"/>
              <a:gd name="T71" fmla="*/ 2147483647 h 673"/>
              <a:gd name="T72" fmla="*/ 2147483647 w 5284"/>
              <a:gd name="T73" fmla="*/ 2147483647 h 673"/>
              <a:gd name="T74" fmla="*/ 2147483647 w 5284"/>
              <a:gd name="T75" fmla="*/ 2147483647 h 673"/>
              <a:gd name="T76" fmla="*/ 2147483647 w 5284"/>
              <a:gd name="T77" fmla="*/ 2147483647 h 673"/>
              <a:gd name="T78" fmla="*/ 2147483647 w 5284"/>
              <a:gd name="T79" fmla="*/ 2147483647 h 673"/>
              <a:gd name="T80" fmla="*/ 2147483647 w 5284"/>
              <a:gd name="T81" fmla="*/ 2147483647 h 673"/>
              <a:gd name="T82" fmla="*/ 2147483647 w 5284"/>
              <a:gd name="T83" fmla="*/ 2147483647 h 673"/>
              <a:gd name="T84" fmla="*/ 2147483647 w 5284"/>
              <a:gd name="T85" fmla="*/ 2147483647 h 673"/>
              <a:gd name="T86" fmla="*/ 0 w 5284"/>
              <a:gd name="T87" fmla="*/ 2147483647 h 67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5284" h="673">
                <a:moveTo>
                  <a:pt x="0" y="366"/>
                </a:moveTo>
                <a:lnTo>
                  <a:pt x="0" y="672"/>
                </a:lnTo>
                <a:lnTo>
                  <a:pt x="303" y="672"/>
                </a:lnTo>
                <a:lnTo>
                  <a:pt x="723" y="663"/>
                </a:lnTo>
                <a:lnTo>
                  <a:pt x="1020" y="654"/>
                </a:lnTo>
                <a:lnTo>
                  <a:pt x="1302" y="642"/>
                </a:lnTo>
                <a:lnTo>
                  <a:pt x="1554" y="630"/>
                </a:lnTo>
                <a:lnTo>
                  <a:pt x="1779" y="615"/>
                </a:lnTo>
                <a:lnTo>
                  <a:pt x="1962" y="606"/>
                </a:lnTo>
                <a:lnTo>
                  <a:pt x="2193" y="588"/>
                </a:lnTo>
                <a:lnTo>
                  <a:pt x="2448" y="570"/>
                </a:lnTo>
                <a:lnTo>
                  <a:pt x="2700" y="546"/>
                </a:lnTo>
                <a:lnTo>
                  <a:pt x="2904" y="528"/>
                </a:lnTo>
                <a:lnTo>
                  <a:pt x="3138" y="498"/>
                </a:lnTo>
                <a:lnTo>
                  <a:pt x="3324" y="474"/>
                </a:lnTo>
                <a:lnTo>
                  <a:pt x="3534" y="447"/>
                </a:lnTo>
                <a:lnTo>
                  <a:pt x="3735" y="420"/>
                </a:lnTo>
                <a:lnTo>
                  <a:pt x="3933" y="384"/>
                </a:lnTo>
                <a:lnTo>
                  <a:pt x="4116" y="351"/>
                </a:lnTo>
                <a:lnTo>
                  <a:pt x="4266" y="318"/>
                </a:lnTo>
                <a:lnTo>
                  <a:pt x="4446" y="279"/>
                </a:lnTo>
                <a:lnTo>
                  <a:pt x="4620" y="237"/>
                </a:lnTo>
                <a:lnTo>
                  <a:pt x="4779" y="192"/>
                </a:lnTo>
                <a:lnTo>
                  <a:pt x="4920" y="147"/>
                </a:lnTo>
                <a:lnTo>
                  <a:pt x="5085" y="90"/>
                </a:lnTo>
                <a:lnTo>
                  <a:pt x="5193" y="42"/>
                </a:lnTo>
                <a:lnTo>
                  <a:pt x="5283" y="0"/>
                </a:lnTo>
                <a:lnTo>
                  <a:pt x="3201" y="0"/>
                </a:lnTo>
                <a:lnTo>
                  <a:pt x="2982" y="57"/>
                </a:lnTo>
                <a:lnTo>
                  <a:pt x="2775" y="108"/>
                </a:lnTo>
                <a:lnTo>
                  <a:pt x="2562" y="150"/>
                </a:lnTo>
                <a:lnTo>
                  <a:pt x="2397" y="183"/>
                </a:lnTo>
                <a:lnTo>
                  <a:pt x="2205" y="213"/>
                </a:lnTo>
                <a:lnTo>
                  <a:pt x="2001" y="243"/>
                </a:lnTo>
                <a:lnTo>
                  <a:pt x="1776" y="273"/>
                </a:lnTo>
                <a:lnTo>
                  <a:pt x="1536" y="297"/>
                </a:lnTo>
                <a:lnTo>
                  <a:pt x="1344" y="312"/>
                </a:lnTo>
                <a:lnTo>
                  <a:pt x="1134" y="330"/>
                </a:lnTo>
                <a:lnTo>
                  <a:pt x="921" y="342"/>
                </a:lnTo>
                <a:lnTo>
                  <a:pt x="696" y="354"/>
                </a:lnTo>
                <a:lnTo>
                  <a:pt x="501" y="360"/>
                </a:lnTo>
                <a:lnTo>
                  <a:pt x="279" y="366"/>
                </a:lnTo>
                <a:lnTo>
                  <a:pt x="99" y="369"/>
                </a:lnTo>
                <a:lnTo>
                  <a:pt x="0" y="366"/>
                </a:lnTo>
              </a:path>
            </a:pathLst>
          </a:custGeom>
          <a:gradFill rotWithShape="0">
            <a:gsLst>
              <a:gs pos="0">
                <a:schemeClr val="accent2"/>
              </a:gs>
              <a:gs pos="100000">
                <a:schemeClr val="bg1"/>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2" name="Freeform 10"/>
          <p:cNvSpPr>
            <a:spLocks/>
          </p:cNvSpPr>
          <p:nvPr/>
        </p:nvSpPr>
        <p:spPr bwMode="white">
          <a:xfrm>
            <a:off x="0" y="-20638"/>
            <a:ext cx="5149850" cy="454026"/>
          </a:xfrm>
          <a:custGeom>
            <a:avLst/>
            <a:gdLst>
              <a:gd name="T0" fmla="*/ 0 w 2884"/>
              <a:gd name="T1" fmla="*/ 0 h 286"/>
              <a:gd name="T2" fmla="*/ 0 w 2884"/>
              <a:gd name="T3" fmla="*/ 2147483647 h 286"/>
              <a:gd name="T4" fmla="*/ 2147483647 w 2884"/>
              <a:gd name="T5" fmla="*/ 2147483647 h 286"/>
              <a:gd name="T6" fmla="*/ 2147483647 w 2884"/>
              <a:gd name="T7" fmla="*/ 2147483647 h 286"/>
              <a:gd name="T8" fmla="*/ 2147483647 w 2884"/>
              <a:gd name="T9" fmla="*/ 2147483647 h 286"/>
              <a:gd name="T10" fmla="*/ 2147483647 w 2884"/>
              <a:gd name="T11" fmla="*/ 2147483647 h 286"/>
              <a:gd name="T12" fmla="*/ 2147483647 w 2884"/>
              <a:gd name="T13" fmla="*/ 2147483647 h 286"/>
              <a:gd name="T14" fmla="*/ 2147483647 w 2884"/>
              <a:gd name="T15" fmla="*/ 2147483647 h 286"/>
              <a:gd name="T16" fmla="*/ 2147483647 w 2884"/>
              <a:gd name="T17" fmla="*/ 2147483647 h 286"/>
              <a:gd name="T18" fmla="*/ 2147483647 w 2884"/>
              <a:gd name="T19" fmla="*/ 2147483647 h 286"/>
              <a:gd name="T20" fmla="*/ 2147483647 w 2884"/>
              <a:gd name="T21" fmla="*/ 2147483647 h 286"/>
              <a:gd name="T22" fmla="*/ 2147483647 w 2884"/>
              <a:gd name="T23" fmla="*/ 2147483647 h 286"/>
              <a:gd name="T24" fmla="*/ 2147483647 w 2884"/>
              <a:gd name="T25" fmla="*/ 2147483647 h 286"/>
              <a:gd name="T26" fmla="*/ 2147483647 w 2884"/>
              <a:gd name="T27" fmla="*/ 2147483647 h 286"/>
              <a:gd name="T28" fmla="*/ 2147483647 w 2884"/>
              <a:gd name="T29" fmla="*/ 0 h 286"/>
              <a:gd name="T30" fmla="*/ 0 w 2884"/>
              <a:gd name="T31" fmla="*/ 0 h 28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884" h="286">
                <a:moveTo>
                  <a:pt x="0" y="0"/>
                </a:moveTo>
                <a:lnTo>
                  <a:pt x="0" y="285"/>
                </a:lnTo>
                <a:lnTo>
                  <a:pt x="192" y="285"/>
                </a:lnTo>
                <a:lnTo>
                  <a:pt x="384" y="282"/>
                </a:lnTo>
                <a:lnTo>
                  <a:pt x="579" y="276"/>
                </a:lnTo>
                <a:lnTo>
                  <a:pt x="789" y="267"/>
                </a:lnTo>
                <a:lnTo>
                  <a:pt x="999" y="258"/>
                </a:lnTo>
                <a:lnTo>
                  <a:pt x="1161" y="246"/>
                </a:lnTo>
                <a:lnTo>
                  <a:pt x="1302" y="234"/>
                </a:lnTo>
                <a:lnTo>
                  <a:pt x="1458" y="222"/>
                </a:lnTo>
                <a:lnTo>
                  <a:pt x="1665" y="201"/>
                </a:lnTo>
                <a:lnTo>
                  <a:pt x="1992" y="159"/>
                </a:lnTo>
                <a:lnTo>
                  <a:pt x="2301" y="117"/>
                </a:lnTo>
                <a:lnTo>
                  <a:pt x="2604" y="60"/>
                </a:lnTo>
                <a:lnTo>
                  <a:pt x="2883" y="0"/>
                </a:lnTo>
                <a:lnTo>
                  <a:pt x="0" y="0"/>
                </a:lnTo>
              </a:path>
            </a:pathLst>
          </a:custGeom>
          <a:gradFill rotWithShape="0">
            <a:gsLst>
              <a:gs pos="0">
                <a:schemeClr val="accent2"/>
              </a:gs>
              <a:gs pos="100000">
                <a:schemeClr val="bg1"/>
              </a:gs>
            </a:gsLst>
            <a:lin ang="0" scaled="1"/>
          </a:gra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083" name="Rectangle 11"/>
          <p:cNvSpPr>
            <a:spLocks noGrp="1" noChangeArrowheads="1"/>
          </p:cNvSpPr>
          <p:nvPr>
            <p:ph type="ctrTitle"/>
          </p:nvPr>
        </p:nvSpPr>
        <p:spPr>
          <a:xfrm>
            <a:off x="771525" y="2286000"/>
            <a:ext cx="8743950" cy="1143000"/>
          </a:xfrm>
        </p:spPr>
        <p:txBody>
          <a:bodyPr/>
          <a:lstStyle>
            <a:lvl1pPr>
              <a:defRPr/>
            </a:lvl1pPr>
          </a:lstStyle>
          <a:p>
            <a:pPr lvl="0"/>
            <a:r>
              <a:rPr lang="en-US" noProof="0"/>
              <a:t>Click to edit Master title style</a:t>
            </a:r>
          </a:p>
        </p:txBody>
      </p:sp>
      <p:sp>
        <p:nvSpPr>
          <p:cNvPr id="3084" name="Rectangle 12"/>
          <p:cNvSpPr>
            <a:spLocks noGrp="1" noChangeArrowheads="1"/>
          </p:cNvSpPr>
          <p:nvPr>
            <p:ph type="subTitle" idx="1"/>
          </p:nvPr>
        </p:nvSpPr>
        <p:spPr>
          <a:xfrm>
            <a:off x="1543050" y="3886200"/>
            <a:ext cx="7200900" cy="1752600"/>
          </a:xfrm>
        </p:spPr>
        <p:txBody>
          <a:bodyPr/>
          <a:lstStyle>
            <a:lvl1pPr marL="0" indent="0" algn="ctr">
              <a:buFontTx/>
              <a:buNone/>
              <a:defRPr/>
            </a:lvl1pPr>
          </a:lstStyle>
          <a:p>
            <a:pPr lvl="0"/>
            <a:r>
              <a:rPr lang="en-US" noProof="0"/>
              <a:t>Click to edit Master subtitle style</a:t>
            </a:r>
          </a:p>
        </p:txBody>
      </p:sp>
      <p:sp>
        <p:nvSpPr>
          <p:cNvPr id="13" name="Rectangle 13"/>
          <p:cNvSpPr>
            <a:spLocks noGrp="1" noChangeArrowheads="1"/>
          </p:cNvSpPr>
          <p:nvPr>
            <p:ph type="dt" sz="half" idx="10"/>
          </p:nvPr>
        </p:nvSpPr>
        <p:spPr/>
        <p:txBody>
          <a:bodyPr/>
          <a:lstStyle>
            <a:lvl1pPr>
              <a:defRPr/>
            </a:lvl1pPr>
          </a:lstStyle>
          <a:p>
            <a:pPr>
              <a:defRPr/>
            </a:pPr>
            <a:endParaRPr lang="en-GB"/>
          </a:p>
        </p:txBody>
      </p:sp>
      <p:sp>
        <p:nvSpPr>
          <p:cNvPr id="14" name="Rectangle 14"/>
          <p:cNvSpPr>
            <a:spLocks noGrp="1" noChangeArrowheads="1"/>
          </p:cNvSpPr>
          <p:nvPr>
            <p:ph type="ftr" sz="quarter" idx="11"/>
          </p:nvPr>
        </p:nvSpPr>
        <p:spPr/>
        <p:txBody>
          <a:bodyPr/>
          <a:lstStyle>
            <a:lvl1pPr>
              <a:defRPr/>
            </a:lvl1pPr>
          </a:lstStyle>
          <a:p>
            <a:pPr>
              <a:defRPr/>
            </a:pPr>
            <a:endParaRPr lang="en-GB"/>
          </a:p>
        </p:txBody>
      </p:sp>
      <p:sp>
        <p:nvSpPr>
          <p:cNvPr id="15" name="Rectangle 15"/>
          <p:cNvSpPr>
            <a:spLocks noGrp="1" noChangeArrowheads="1"/>
          </p:cNvSpPr>
          <p:nvPr>
            <p:ph type="sldNum" sz="quarter" idx="12"/>
          </p:nvPr>
        </p:nvSpPr>
        <p:spPr/>
        <p:txBody>
          <a:bodyPr/>
          <a:lstStyle>
            <a:lvl1pPr>
              <a:defRPr/>
            </a:lvl1pPr>
          </a:lstStyle>
          <a:p>
            <a:pPr>
              <a:defRPr/>
            </a:pPr>
            <a:fld id="{CB65F22C-1B66-47A0-9C2B-4635F6941CBE}" type="slidenum">
              <a:rPr lang="en-GB"/>
              <a:pPr>
                <a:defRPr/>
              </a:pPr>
              <a:t>‹#›</a:t>
            </a:fld>
            <a:endParaRPr lang="en-GB"/>
          </a:p>
        </p:txBody>
      </p:sp>
    </p:spTree>
    <p:extLst>
      <p:ext uri="{BB962C8B-B14F-4D97-AF65-F5344CB8AC3E}">
        <p14:creationId xmlns:p14="http://schemas.microsoft.com/office/powerpoint/2010/main" val="3520409938"/>
      </p:ext>
    </p:extLst>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10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subTnLst>
                                    <p:set>
                                      <p:cBhvr override="childStyle">
                                        <p:cTn dur="1" fill="hold" display="0" masterRel="sameClick" afterEffect="1">
                                          <p:stCondLst>
                                            <p:cond evt="end" delay="0">
                                              <p:tn val="5"/>
                                            </p:cond>
                                          </p:stCondLst>
                                        </p:cTn>
                                        <p:tgtEl>
                                          <p:spTgt spid="4"/>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498AC9CC-5917-4136-A3F0-AD1DAD84327C}" type="slidenum">
              <a:rPr lang="en-GB"/>
              <a:pPr>
                <a:defRPr/>
              </a:pPr>
              <a:t>‹#›</a:t>
            </a:fld>
            <a:endParaRPr lang="en-GB"/>
          </a:p>
        </p:txBody>
      </p:sp>
    </p:spTree>
    <p:extLst>
      <p:ext uri="{BB962C8B-B14F-4D97-AF65-F5344CB8AC3E}">
        <p14:creationId xmlns:p14="http://schemas.microsoft.com/office/powerpoint/2010/main" val="2775231267"/>
      </p:ext>
    </p:extLst>
  </p:cSld>
  <p:clrMapOvr>
    <a:masterClrMapping/>
  </p:clrMapOvr>
  <p:transition spd="med">
    <p:zo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29488" y="609600"/>
            <a:ext cx="2185987"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771525" y="609600"/>
            <a:ext cx="6405563"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E80EF51A-600C-4DDC-B2D7-C8749742D45F}" type="slidenum">
              <a:rPr lang="en-GB"/>
              <a:pPr>
                <a:defRPr/>
              </a:pPr>
              <a:t>‹#›</a:t>
            </a:fld>
            <a:endParaRPr lang="en-GB"/>
          </a:p>
        </p:txBody>
      </p:sp>
    </p:spTree>
    <p:extLst>
      <p:ext uri="{BB962C8B-B14F-4D97-AF65-F5344CB8AC3E}">
        <p14:creationId xmlns:p14="http://schemas.microsoft.com/office/powerpoint/2010/main" val="962814911"/>
      </p:ext>
    </p:extLst>
  </p:cSld>
  <p:clrMapOvr>
    <a:masterClrMapping/>
  </p:clrMapOvr>
  <p:transition spd="med">
    <p:zo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771525" y="609600"/>
            <a:ext cx="8743950" cy="5486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Date Placeholder 2"/>
          <p:cNvSpPr>
            <a:spLocks noGrp="1"/>
          </p:cNvSpPr>
          <p:nvPr>
            <p:ph type="dt" sz="half" idx="10"/>
          </p:nvPr>
        </p:nvSpPr>
        <p:spPr/>
        <p:txBody>
          <a:bodyPr/>
          <a:lstStyle>
            <a:lvl1pPr>
              <a:defRPr/>
            </a:lvl1pPr>
          </a:lstStyle>
          <a:p>
            <a:pPr>
              <a:defRPr/>
            </a:pPr>
            <a:endParaRPr lang="en-GB"/>
          </a:p>
        </p:txBody>
      </p:sp>
      <p:sp>
        <p:nvSpPr>
          <p:cNvPr id="4" name="Footer Placeholder 3"/>
          <p:cNvSpPr>
            <a:spLocks noGrp="1"/>
          </p:cNvSpPr>
          <p:nvPr>
            <p:ph type="ftr" sz="quarter" idx="11"/>
          </p:nvPr>
        </p:nvSpPr>
        <p:spPr/>
        <p:txBody>
          <a:bodyPr/>
          <a:lstStyle>
            <a:lvl1pPr>
              <a:defRPr/>
            </a:lvl1pPr>
          </a:lstStyle>
          <a:p>
            <a:pPr>
              <a:defRPr/>
            </a:pPr>
            <a:endParaRPr lang="en-GB"/>
          </a:p>
        </p:txBody>
      </p:sp>
      <p:sp>
        <p:nvSpPr>
          <p:cNvPr id="5" name="Slide Number Placeholder 4"/>
          <p:cNvSpPr>
            <a:spLocks noGrp="1"/>
          </p:cNvSpPr>
          <p:nvPr>
            <p:ph type="sldNum" sz="quarter" idx="12"/>
          </p:nvPr>
        </p:nvSpPr>
        <p:spPr/>
        <p:txBody>
          <a:bodyPr/>
          <a:lstStyle>
            <a:lvl1pPr>
              <a:defRPr/>
            </a:lvl1pPr>
          </a:lstStyle>
          <a:p>
            <a:pPr>
              <a:defRPr/>
            </a:pPr>
            <a:fld id="{FB23F206-AB56-4429-ADC8-55D9B4A07208}" type="slidenum">
              <a:rPr lang="en-GB"/>
              <a:pPr>
                <a:defRPr/>
              </a:pPr>
              <a:t>‹#›</a:t>
            </a:fld>
            <a:endParaRPr lang="en-GB"/>
          </a:p>
        </p:txBody>
      </p:sp>
    </p:spTree>
    <p:extLst>
      <p:ext uri="{BB962C8B-B14F-4D97-AF65-F5344CB8AC3E}">
        <p14:creationId xmlns:p14="http://schemas.microsoft.com/office/powerpoint/2010/main" val="1164530043"/>
      </p:ext>
    </p:extLst>
  </p:cSld>
  <p:clrMapOvr>
    <a:masterClrMapping/>
  </p:clrMapOvr>
  <p:transition spd="med">
    <p:zo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Text slide">
    <p:spTree>
      <p:nvGrpSpPr>
        <p:cNvPr id="1" name=""/>
        <p:cNvGrpSpPr/>
        <p:nvPr/>
      </p:nvGrpSpPr>
      <p:grpSpPr>
        <a:xfrm>
          <a:off x="0" y="0"/>
          <a:ext cx="0" cy="0"/>
          <a:chOff x="0" y="0"/>
          <a:chExt cx="0" cy="0"/>
        </a:xfrm>
      </p:grpSpPr>
      <p:sp>
        <p:nvSpPr>
          <p:cNvPr id="8" name="Text Placeholder 7"/>
          <p:cNvSpPr>
            <a:spLocks noGrp="1"/>
          </p:cNvSpPr>
          <p:nvPr>
            <p:ph type="body" sz="quarter" idx="10"/>
          </p:nvPr>
        </p:nvSpPr>
        <p:spPr>
          <a:xfrm>
            <a:off x="0" y="367200"/>
            <a:ext cx="10287000" cy="709200"/>
          </a:xfrm>
          <a:prstGeom prst="rect">
            <a:avLst/>
          </a:prstGeom>
          <a:solidFill>
            <a:srgbClr val="80BA64"/>
          </a:solidFill>
        </p:spPr>
        <p:txBody>
          <a:bodyPr anchor="ctr" anchorCtr="0"/>
          <a:lstStyle>
            <a:lvl1pPr marL="0" indent="0">
              <a:buNone/>
              <a:defRPr>
                <a:solidFill>
                  <a:schemeClr val="tx2"/>
                </a:solidFill>
              </a:defRPr>
            </a:lvl1pPr>
          </a:lstStyle>
          <a:p>
            <a:pPr lvl="0"/>
            <a:endParaRPr lang="en-GB" dirty="0"/>
          </a:p>
        </p:txBody>
      </p:sp>
      <p:sp>
        <p:nvSpPr>
          <p:cNvPr id="12" name="Text Placeholder 11"/>
          <p:cNvSpPr>
            <a:spLocks noGrp="1"/>
          </p:cNvSpPr>
          <p:nvPr>
            <p:ph type="body" sz="quarter" idx="11"/>
          </p:nvPr>
        </p:nvSpPr>
        <p:spPr>
          <a:xfrm>
            <a:off x="282178" y="1412876"/>
            <a:ext cx="9722644" cy="4176713"/>
          </a:xfrm>
          <a:prstGeom prst="rect">
            <a:avLst/>
          </a:prstGeom>
        </p:spPr>
        <p:txBody>
          <a:bodyPr/>
          <a:lstStyle>
            <a:lvl1pPr marL="342900" indent="-342900">
              <a:buClr>
                <a:schemeClr val="accent6"/>
              </a:buClr>
              <a:buFont typeface="Wingdings" panose="05000000000000000000" pitchFamily="2" charset="2"/>
              <a:buChar char="§"/>
              <a:defRPr>
                <a:solidFill>
                  <a:schemeClr val="tx2"/>
                </a:solidFill>
              </a:defRPr>
            </a:lvl1pPr>
            <a:lvl2pPr marL="742950" indent="-285750">
              <a:buClr>
                <a:srgbClr val="80BA64"/>
              </a:buClr>
              <a:buFont typeface="Arial" panose="020B0604020202020204" pitchFamily="34" charset="0"/>
              <a:buChar char="•"/>
              <a:defRPr>
                <a:solidFill>
                  <a:schemeClr val="tx2"/>
                </a:solidFill>
              </a:defRPr>
            </a:lvl2pPr>
            <a:lvl3pPr>
              <a:buClr>
                <a:srgbClr val="80BA64"/>
              </a:buClr>
              <a:defRPr>
                <a:solidFill>
                  <a:schemeClr val="tx2"/>
                </a:solidFill>
              </a:defRPr>
            </a:lvl3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32578631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85B757CA-9B8C-4F2F-ACAF-3499503D18A8}" type="slidenum">
              <a:rPr lang="en-GB"/>
              <a:pPr>
                <a:defRPr/>
              </a:pPr>
              <a:t>‹#›</a:t>
            </a:fld>
            <a:endParaRPr lang="en-GB"/>
          </a:p>
        </p:txBody>
      </p:sp>
    </p:spTree>
    <p:extLst>
      <p:ext uri="{BB962C8B-B14F-4D97-AF65-F5344CB8AC3E}">
        <p14:creationId xmlns:p14="http://schemas.microsoft.com/office/powerpoint/2010/main" val="2184785534"/>
      </p:ext>
    </p:extLst>
  </p:cSld>
  <p:clrMapOvr>
    <a:masterClrMapping/>
  </p:clrMapOvr>
  <p:transition spd="med">
    <p:zo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12800" y="4406900"/>
            <a:ext cx="874395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812800" y="2906713"/>
            <a:ext cx="874395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A20C7A95-DCDF-4936-B665-30E28864AFD2}" type="slidenum">
              <a:rPr lang="en-GB"/>
              <a:pPr>
                <a:defRPr/>
              </a:pPr>
              <a:t>‹#›</a:t>
            </a:fld>
            <a:endParaRPr lang="en-GB"/>
          </a:p>
        </p:txBody>
      </p:sp>
    </p:spTree>
    <p:extLst>
      <p:ext uri="{BB962C8B-B14F-4D97-AF65-F5344CB8AC3E}">
        <p14:creationId xmlns:p14="http://schemas.microsoft.com/office/powerpoint/2010/main" val="3121993284"/>
      </p:ext>
    </p:extLst>
  </p:cSld>
  <p:clrMapOvr>
    <a:masterClrMapping/>
  </p:clrMapOvr>
  <p:transition spd="med">
    <p:zo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771525" y="1981200"/>
            <a:ext cx="4295775"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219700" y="1981200"/>
            <a:ext cx="4295775"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a:defRPr/>
            </a:lvl1pPr>
          </a:lstStyle>
          <a:p>
            <a:pPr>
              <a:defRPr/>
            </a:pPr>
            <a:endParaRPr lang="en-GB"/>
          </a:p>
        </p:txBody>
      </p:sp>
      <p:sp>
        <p:nvSpPr>
          <p:cNvPr id="6" name="Footer Placeholder 5"/>
          <p:cNvSpPr>
            <a:spLocks noGrp="1"/>
          </p:cNvSpPr>
          <p:nvPr>
            <p:ph type="ftr" sz="quarter" idx="11"/>
          </p:nvPr>
        </p:nvSpPr>
        <p:spPr/>
        <p:txBody>
          <a:bodyPr/>
          <a:lstStyle>
            <a:lvl1pPr>
              <a:defRPr/>
            </a:lvl1pPr>
          </a:lstStyle>
          <a:p>
            <a:pPr>
              <a:defRPr/>
            </a:pPr>
            <a:endParaRPr lang="en-GB"/>
          </a:p>
        </p:txBody>
      </p:sp>
      <p:sp>
        <p:nvSpPr>
          <p:cNvPr id="7" name="Slide Number Placeholder 6"/>
          <p:cNvSpPr>
            <a:spLocks noGrp="1"/>
          </p:cNvSpPr>
          <p:nvPr>
            <p:ph type="sldNum" sz="quarter" idx="12"/>
          </p:nvPr>
        </p:nvSpPr>
        <p:spPr/>
        <p:txBody>
          <a:bodyPr/>
          <a:lstStyle>
            <a:lvl1pPr>
              <a:defRPr/>
            </a:lvl1pPr>
          </a:lstStyle>
          <a:p>
            <a:pPr>
              <a:defRPr/>
            </a:pPr>
            <a:fld id="{4BE5E86D-0BDA-474A-A988-FA76AC3156DB}" type="slidenum">
              <a:rPr lang="en-GB"/>
              <a:pPr>
                <a:defRPr/>
              </a:pPr>
              <a:t>‹#›</a:t>
            </a:fld>
            <a:endParaRPr lang="en-GB"/>
          </a:p>
        </p:txBody>
      </p:sp>
    </p:spTree>
    <p:extLst>
      <p:ext uri="{BB962C8B-B14F-4D97-AF65-F5344CB8AC3E}">
        <p14:creationId xmlns:p14="http://schemas.microsoft.com/office/powerpoint/2010/main" val="2720286812"/>
      </p:ext>
    </p:extLst>
  </p:cSld>
  <p:clrMapOvr>
    <a:masterClrMapping/>
  </p:clrMapOvr>
  <p:transition spd="med">
    <p:zo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14350" y="274638"/>
            <a:ext cx="92583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514350" y="1535113"/>
            <a:ext cx="454501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14350" y="2174875"/>
            <a:ext cx="454501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226050" y="1535113"/>
            <a:ext cx="454660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226050" y="2174875"/>
            <a:ext cx="4546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a:defRPr/>
            </a:lvl1pPr>
          </a:lstStyle>
          <a:p>
            <a:pPr>
              <a:defRPr/>
            </a:pPr>
            <a:endParaRPr lang="en-GB"/>
          </a:p>
        </p:txBody>
      </p:sp>
      <p:sp>
        <p:nvSpPr>
          <p:cNvPr id="8" name="Footer Placeholder 7"/>
          <p:cNvSpPr>
            <a:spLocks noGrp="1"/>
          </p:cNvSpPr>
          <p:nvPr>
            <p:ph type="ftr" sz="quarter" idx="11"/>
          </p:nvPr>
        </p:nvSpPr>
        <p:spPr/>
        <p:txBody>
          <a:bodyPr/>
          <a:lstStyle>
            <a:lvl1pPr>
              <a:defRPr/>
            </a:lvl1pPr>
          </a:lstStyle>
          <a:p>
            <a:pPr>
              <a:defRPr/>
            </a:pPr>
            <a:endParaRPr lang="en-GB"/>
          </a:p>
        </p:txBody>
      </p:sp>
      <p:sp>
        <p:nvSpPr>
          <p:cNvPr id="9" name="Slide Number Placeholder 8"/>
          <p:cNvSpPr>
            <a:spLocks noGrp="1"/>
          </p:cNvSpPr>
          <p:nvPr>
            <p:ph type="sldNum" sz="quarter" idx="12"/>
          </p:nvPr>
        </p:nvSpPr>
        <p:spPr/>
        <p:txBody>
          <a:bodyPr/>
          <a:lstStyle>
            <a:lvl1pPr>
              <a:defRPr/>
            </a:lvl1pPr>
          </a:lstStyle>
          <a:p>
            <a:pPr>
              <a:defRPr/>
            </a:pPr>
            <a:fld id="{7ADB4DF2-08D0-48C3-9935-5B6201943D6C}" type="slidenum">
              <a:rPr lang="en-GB"/>
              <a:pPr>
                <a:defRPr/>
              </a:pPr>
              <a:t>‹#›</a:t>
            </a:fld>
            <a:endParaRPr lang="en-GB"/>
          </a:p>
        </p:txBody>
      </p:sp>
    </p:spTree>
    <p:extLst>
      <p:ext uri="{BB962C8B-B14F-4D97-AF65-F5344CB8AC3E}">
        <p14:creationId xmlns:p14="http://schemas.microsoft.com/office/powerpoint/2010/main" val="367795622"/>
      </p:ext>
    </p:extLst>
  </p:cSld>
  <p:clrMapOvr>
    <a:masterClrMapping/>
  </p:clrMapOvr>
  <p:transition spd="med">
    <p:zo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a:defRPr/>
            </a:lvl1pPr>
          </a:lstStyle>
          <a:p>
            <a:pPr>
              <a:defRPr/>
            </a:pPr>
            <a:endParaRPr lang="en-GB"/>
          </a:p>
        </p:txBody>
      </p:sp>
      <p:sp>
        <p:nvSpPr>
          <p:cNvPr id="4" name="Footer Placeholder 3"/>
          <p:cNvSpPr>
            <a:spLocks noGrp="1"/>
          </p:cNvSpPr>
          <p:nvPr>
            <p:ph type="ftr" sz="quarter" idx="11"/>
          </p:nvPr>
        </p:nvSpPr>
        <p:spPr/>
        <p:txBody>
          <a:bodyPr/>
          <a:lstStyle>
            <a:lvl1pPr>
              <a:defRPr/>
            </a:lvl1pPr>
          </a:lstStyle>
          <a:p>
            <a:pPr>
              <a:defRPr/>
            </a:pPr>
            <a:endParaRPr lang="en-GB"/>
          </a:p>
        </p:txBody>
      </p:sp>
      <p:sp>
        <p:nvSpPr>
          <p:cNvPr id="5" name="Slide Number Placeholder 4"/>
          <p:cNvSpPr>
            <a:spLocks noGrp="1"/>
          </p:cNvSpPr>
          <p:nvPr>
            <p:ph type="sldNum" sz="quarter" idx="12"/>
          </p:nvPr>
        </p:nvSpPr>
        <p:spPr/>
        <p:txBody>
          <a:bodyPr/>
          <a:lstStyle>
            <a:lvl1pPr>
              <a:defRPr/>
            </a:lvl1pPr>
          </a:lstStyle>
          <a:p>
            <a:pPr>
              <a:defRPr/>
            </a:pPr>
            <a:fld id="{4995DC1F-40A7-4897-A2AF-F21B6E8C8AAD}" type="slidenum">
              <a:rPr lang="en-GB"/>
              <a:pPr>
                <a:defRPr/>
              </a:pPr>
              <a:t>‹#›</a:t>
            </a:fld>
            <a:endParaRPr lang="en-GB"/>
          </a:p>
        </p:txBody>
      </p:sp>
    </p:spTree>
    <p:extLst>
      <p:ext uri="{BB962C8B-B14F-4D97-AF65-F5344CB8AC3E}">
        <p14:creationId xmlns:p14="http://schemas.microsoft.com/office/powerpoint/2010/main" val="479168257"/>
      </p:ext>
    </p:extLst>
  </p:cSld>
  <p:clrMapOvr>
    <a:masterClrMapping/>
  </p:clrMapOvr>
  <p:transition spd="med">
    <p:zo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endParaRPr lang="en-GB"/>
          </a:p>
        </p:txBody>
      </p:sp>
      <p:sp>
        <p:nvSpPr>
          <p:cNvPr id="3" name="Footer Placeholder 2"/>
          <p:cNvSpPr>
            <a:spLocks noGrp="1"/>
          </p:cNvSpPr>
          <p:nvPr>
            <p:ph type="ftr" sz="quarter" idx="11"/>
          </p:nvPr>
        </p:nvSpPr>
        <p:spPr/>
        <p:txBody>
          <a:bodyPr/>
          <a:lstStyle>
            <a:lvl1pPr>
              <a:defRPr/>
            </a:lvl1pPr>
          </a:lstStyle>
          <a:p>
            <a:pPr>
              <a:defRPr/>
            </a:pPr>
            <a:endParaRPr lang="en-GB"/>
          </a:p>
        </p:txBody>
      </p:sp>
      <p:sp>
        <p:nvSpPr>
          <p:cNvPr id="4" name="Slide Number Placeholder 3"/>
          <p:cNvSpPr>
            <a:spLocks noGrp="1"/>
          </p:cNvSpPr>
          <p:nvPr>
            <p:ph type="sldNum" sz="quarter" idx="12"/>
          </p:nvPr>
        </p:nvSpPr>
        <p:spPr/>
        <p:txBody>
          <a:bodyPr/>
          <a:lstStyle>
            <a:lvl1pPr>
              <a:defRPr/>
            </a:lvl1pPr>
          </a:lstStyle>
          <a:p>
            <a:pPr>
              <a:defRPr/>
            </a:pPr>
            <a:fld id="{C533F8AB-5896-490B-87E5-F5A093BBE231}" type="slidenum">
              <a:rPr lang="en-GB"/>
              <a:pPr>
                <a:defRPr/>
              </a:pPr>
              <a:t>‹#›</a:t>
            </a:fld>
            <a:endParaRPr lang="en-GB"/>
          </a:p>
        </p:txBody>
      </p:sp>
    </p:spTree>
    <p:extLst>
      <p:ext uri="{BB962C8B-B14F-4D97-AF65-F5344CB8AC3E}">
        <p14:creationId xmlns:p14="http://schemas.microsoft.com/office/powerpoint/2010/main" val="3199539410"/>
      </p:ext>
    </p:extLst>
  </p:cSld>
  <p:clrMapOvr>
    <a:masterClrMapping/>
  </p:clrMapOvr>
  <p:transition spd="med">
    <p:zo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14350" y="273050"/>
            <a:ext cx="3384550"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022725" y="273050"/>
            <a:ext cx="5749925"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514350" y="1435100"/>
            <a:ext cx="338455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GB"/>
          </a:p>
        </p:txBody>
      </p:sp>
      <p:sp>
        <p:nvSpPr>
          <p:cNvPr id="6" name="Footer Placeholder 5"/>
          <p:cNvSpPr>
            <a:spLocks noGrp="1"/>
          </p:cNvSpPr>
          <p:nvPr>
            <p:ph type="ftr" sz="quarter" idx="11"/>
          </p:nvPr>
        </p:nvSpPr>
        <p:spPr/>
        <p:txBody>
          <a:bodyPr/>
          <a:lstStyle>
            <a:lvl1pPr>
              <a:defRPr/>
            </a:lvl1pPr>
          </a:lstStyle>
          <a:p>
            <a:pPr>
              <a:defRPr/>
            </a:pPr>
            <a:endParaRPr lang="en-GB"/>
          </a:p>
        </p:txBody>
      </p:sp>
      <p:sp>
        <p:nvSpPr>
          <p:cNvPr id="7" name="Slide Number Placeholder 6"/>
          <p:cNvSpPr>
            <a:spLocks noGrp="1"/>
          </p:cNvSpPr>
          <p:nvPr>
            <p:ph type="sldNum" sz="quarter" idx="12"/>
          </p:nvPr>
        </p:nvSpPr>
        <p:spPr/>
        <p:txBody>
          <a:bodyPr/>
          <a:lstStyle>
            <a:lvl1pPr>
              <a:defRPr/>
            </a:lvl1pPr>
          </a:lstStyle>
          <a:p>
            <a:pPr>
              <a:defRPr/>
            </a:pPr>
            <a:fld id="{6966C5C9-1D0A-40E3-B4C9-50768ABABB95}" type="slidenum">
              <a:rPr lang="en-GB"/>
              <a:pPr>
                <a:defRPr/>
              </a:pPr>
              <a:t>‹#›</a:t>
            </a:fld>
            <a:endParaRPr lang="en-GB"/>
          </a:p>
        </p:txBody>
      </p:sp>
    </p:spTree>
    <p:extLst>
      <p:ext uri="{BB962C8B-B14F-4D97-AF65-F5344CB8AC3E}">
        <p14:creationId xmlns:p14="http://schemas.microsoft.com/office/powerpoint/2010/main" val="3790078332"/>
      </p:ext>
    </p:extLst>
  </p:cSld>
  <p:clrMapOvr>
    <a:masterClrMapping/>
  </p:clrMapOvr>
  <p:transition spd="med">
    <p:zo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016125" y="4800600"/>
            <a:ext cx="6172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016125" y="612775"/>
            <a:ext cx="6172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016125" y="5367338"/>
            <a:ext cx="6172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GB"/>
          </a:p>
        </p:txBody>
      </p:sp>
      <p:sp>
        <p:nvSpPr>
          <p:cNvPr id="6" name="Footer Placeholder 5"/>
          <p:cNvSpPr>
            <a:spLocks noGrp="1"/>
          </p:cNvSpPr>
          <p:nvPr>
            <p:ph type="ftr" sz="quarter" idx="11"/>
          </p:nvPr>
        </p:nvSpPr>
        <p:spPr/>
        <p:txBody>
          <a:bodyPr/>
          <a:lstStyle>
            <a:lvl1pPr>
              <a:defRPr/>
            </a:lvl1pPr>
          </a:lstStyle>
          <a:p>
            <a:pPr>
              <a:defRPr/>
            </a:pPr>
            <a:endParaRPr lang="en-GB"/>
          </a:p>
        </p:txBody>
      </p:sp>
      <p:sp>
        <p:nvSpPr>
          <p:cNvPr id="7" name="Slide Number Placeholder 6"/>
          <p:cNvSpPr>
            <a:spLocks noGrp="1"/>
          </p:cNvSpPr>
          <p:nvPr>
            <p:ph type="sldNum" sz="quarter" idx="12"/>
          </p:nvPr>
        </p:nvSpPr>
        <p:spPr/>
        <p:txBody>
          <a:bodyPr/>
          <a:lstStyle>
            <a:lvl1pPr>
              <a:defRPr/>
            </a:lvl1pPr>
          </a:lstStyle>
          <a:p>
            <a:pPr>
              <a:defRPr/>
            </a:pPr>
            <a:fld id="{78BAD257-3661-4086-88C6-AEA48693032A}" type="slidenum">
              <a:rPr lang="en-GB"/>
              <a:pPr>
                <a:defRPr/>
              </a:pPr>
              <a:t>‹#›</a:t>
            </a:fld>
            <a:endParaRPr lang="en-GB"/>
          </a:p>
        </p:txBody>
      </p:sp>
    </p:spTree>
    <p:extLst>
      <p:ext uri="{BB962C8B-B14F-4D97-AF65-F5344CB8AC3E}">
        <p14:creationId xmlns:p14="http://schemas.microsoft.com/office/powerpoint/2010/main" val="1256263768"/>
      </p:ext>
    </p:extLst>
  </p:cSld>
  <p:clrMapOvr>
    <a:masterClrMapping/>
  </p:clrMapOvr>
  <p:transition spd="med">
    <p:zo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invGray">
      <p:bgPr>
        <a:gradFill rotWithShape="0">
          <a:gsLst>
            <a:gs pos="0">
              <a:schemeClr val="bg1"/>
            </a:gs>
            <a:gs pos="50000">
              <a:schemeClr val="bg2"/>
            </a:gs>
            <a:gs pos="100000">
              <a:schemeClr val="bg1"/>
            </a:gs>
          </a:gsLst>
          <a:lin ang="0" scaled="1"/>
        </a:gradFill>
        <a:effectLst/>
      </p:bgPr>
    </p:bg>
    <p:spTree>
      <p:nvGrpSpPr>
        <p:cNvPr id="1" name=""/>
        <p:cNvGrpSpPr/>
        <p:nvPr/>
      </p:nvGrpSpPr>
      <p:grpSpPr>
        <a:xfrm>
          <a:off x="0" y="0"/>
          <a:ext cx="0" cy="0"/>
          <a:chOff x="0" y="0"/>
          <a:chExt cx="0" cy="0"/>
        </a:xfrm>
      </p:grpSpPr>
      <p:sp>
        <p:nvSpPr>
          <p:cNvPr id="2050" name="Rectangle 2"/>
          <p:cNvSpPr>
            <a:spLocks noChangeArrowheads="1"/>
          </p:cNvSpPr>
          <p:nvPr/>
        </p:nvSpPr>
        <p:spPr bwMode="invGray">
          <a:xfrm>
            <a:off x="9907588" y="0"/>
            <a:ext cx="379412" cy="6858000"/>
          </a:xfrm>
          <a:prstGeom prst="rect">
            <a:avLst/>
          </a:prstGeom>
          <a:gradFill rotWithShape="0">
            <a:gsLst>
              <a:gs pos="0">
                <a:schemeClr val="accent2"/>
              </a:gs>
              <a:gs pos="50000">
                <a:schemeClr val="hlink"/>
              </a:gs>
              <a:gs pos="100000">
                <a:schemeClr val="accent2"/>
              </a:gs>
            </a:gsLst>
            <a:lin ang="0" scaled="1"/>
          </a:gradFill>
          <a:ln>
            <a:noFill/>
          </a:ln>
          <a:extLst>
            <a:ext uri="{91240B29-F687-4F45-9708-019B960494DF}">
              <a14:hiddenLine xmlns:a14="http://schemas.microsoft.com/office/drawing/2010/main" w="9525">
                <a:solidFill>
                  <a:schemeClr val="tx1"/>
                </a:solidFill>
                <a:miter lim="800000"/>
                <a:headEnd/>
                <a:tailEnd/>
              </a14:hiddenLine>
            </a:ext>
          </a:extLst>
        </p:spPr>
        <p:txBody>
          <a:bodyPr wrap="none" anchor="ctr"/>
          <a:lstStyle/>
          <a:p>
            <a:pPr>
              <a:defRPr/>
            </a:pPr>
            <a:endParaRPr lang="en-US"/>
          </a:p>
        </p:txBody>
      </p:sp>
      <p:sp>
        <p:nvSpPr>
          <p:cNvPr id="1027" name="Freeform 3"/>
          <p:cNvSpPr>
            <a:spLocks/>
          </p:cNvSpPr>
          <p:nvPr/>
        </p:nvSpPr>
        <p:spPr bwMode="white">
          <a:xfrm>
            <a:off x="-9525" y="4489450"/>
            <a:ext cx="6472238" cy="2368550"/>
          </a:xfrm>
          <a:custGeom>
            <a:avLst/>
            <a:gdLst>
              <a:gd name="T0" fmla="*/ 0 w 3625"/>
              <a:gd name="T1" fmla="*/ 2147483647 h 1492"/>
              <a:gd name="T2" fmla="*/ 0 w 3625"/>
              <a:gd name="T3" fmla="*/ 0 h 1492"/>
              <a:gd name="T4" fmla="*/ 2147483647 w 3625"/>
              <a:gd name="T5" fmla="*/ 2147483647 h 1492"/>
              <a:gd name="T6" fmla="*/ 2147483647 w 3625"/>
              <a:gd name="T7" fmla="*/ 2147483647 h 1492"/>
              <a:gd name="T8" fmla="*/ 2147483647 w 3625"/>
              <a:gd name="T9" fmla="*/ 2147483647 h 1492"/>
              <a:gd name="T10" fmla="*/ 2147483647 w 3625"/>
              <a:gd name="T11" fmla="*/ 2147483647 h 1492"/>
              <a:gd name="T12" fmla="*/ 2147483647 w 3625"/>
              <a:gd name="T13" fmla="*/ 2147483647 h 1492"/>
              <a:gd name="T14" fmla="*/ 2147483647 w 3625"/>
              <a:gd name="T15" fmla="*/ 2147483647 h 1492"/>
              <a:gd name="T16" fmla="*/ 2147483647 w 3625"/>
              <a:gd name="T17" fmla="*/ 2147483647 h 1492"/>
              <a:gd name="T18" fmla="*/ 2147483647 w 3625"/>
              <a:gd name="T19" fmla="*/ 2147483647 h 1492"/>
              <a:gd name="T20" fmla="*/ 2147483647 w 3625"/>
              <a:gd name="T21" fmla="*/ 2147483647 h 1492"/>
              <a:gd name="T22" fmla="*/ 2147483647 w 3625"/>
              <a:gd name="T23" fmla="*/ 2147483647 h 1492"/>
              <a:gd name="T24" fmla="*/ 2147483647 w 3625"/>
              <a:gd name="T25" fmla="*/ 2147483647 h 1492"/>
              <a:gd name="T26" fmla="*/ 2147483647 w 3625"/>
              <a:gd name="T27" fmla="*/ 2147483647 h 1492"/>
              <a:gd name="T28" fmla="*/ 2147483647 w 3625"/>
              <a:gd name="T29" fmla="*/ 2147483647 h 1492"/>
              <a:gd name="T30" fmla="*/ 2147483647 w 3625"/>
              <a:gd name="T31" fmla="*/ 2147483647 h 1492"/>
              <a:gd name="T32" fmla="*/ 2147483647 w 3625"/>
              <a:gd name="T33" fmla="*/ 2147483647 h 1492"/>
              <a:gd name="T34" fmla="*/ 2147483647 w 3625"/>
              <a:gd name="T35" fmla="*/ 2147483647 h 1492"/>
              <a:gd name="T36" fmla="*/ 2147483647 w 3625"/>
              <a:gd name="T37" fmla="*/ 2147483647 h 1492"/>
              <a:gd name="T38" fmla="*/ 2147483647 w 3625"/>
              <a:gd name="T39" fmla="*/ 2147483647 h 1492"/>
              <a:gd name="T40" fmla="*/ 2147483647 w 3625"/>
              <a:gd name="T41" fmla="*/ 2147483647 h 1492"/>
              <a:gd name="T42" fmla="*/ 2147483647 w 3625"/>
              <a:gd name="T43" fmla="*/ 2147483647 h 1492"/>
              <a:gd name="T44" fmla="*/ 2147483647 w 3625"/>
              <a:gd name="T45" fmla="*/ 2147483647 h 1492"/>
              <a:gd name="T46" fmla="*/ 2147483647 w 3625"/>
              <a:gd name="T47" fmla="*/ 2147483647 h 1492"/>
              <a:gd name="T48" fmla="*/ 2147483647 w 3625"/>
              <a:gd name="T49" fmla="*/ 2147483647 h 1492"/>
              <a:gd name="T50" fmla="*/ 2147483647 w 3625"/>
              <a:gd name="T51" fmla="*/ 2147483647 h 1492"/>
              <a:gd name="T52" fmla="*/ 0 w 3625"/>
              <a:gd name="T53" fmla="*/ 2147483647 h 149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3625" h="1492">
                <a:moveTo>
                  <a:pt x="0" y="1491"/>
                </a:moveTo>
                <a:lnTo>
                  <a:pt x="0" y="0"/>
                </a:lnTo>
                <a:lnTo>
                  <a:pt x="171" y="3"/>
                </a:lnTo>
                <a:lnTo>
                  <a:pt x="355" y="9"/>
                </a:lnTo>
                <a:lnTo>
                  <a:pt x="499" y="21"/>
                </a:lnTo>
                <a:lnTo>
                  <a:pt x="650" y="36"/>
                </a:lnTo>
                <a:lnTo>
                  <a:pt x="809" y="54"/>
                </a:lnTo>
                <a:lnTo>
                  <a:pt x="957" y="78"/>
                </a:lnTo>
                <a:lnTo>
                  <a:pt x="1119" y="105"/>
                </a:lnTo>
                <a:lnTo>
                  <a:pt x="1261" y="133"/>
                </a:lnTo>
                <a:lnTo>
                  <a:pt x="1441" y="175"/>
                </a:lnTo>
                <a:lnTo>
                  <a:pt x="1598" y="217"/>
                </a:lnTo>
                <a:lnTo>
                  <a:pt x="1763" y="269"/>
                </a:lnTo>
                <a:lnTo>
                  <a:pt x="1887" y="308"/>
                </a:lnTo>
                <a:lnTo>
                  <a:pt x="2085" y="384"/>
                </a:lnTo>
                <a:lnTo>
                  <a:pt x="2230" y="444"/>
                </a:lnTo>
                <a:lnTo>
                  <a:pt x="2456" y="547"/>
                </a:lnTo>
                <a:lnTo>
                  <a:pt x="2666" y="662"/>
                </a:lnTo>
                <a:lnTo>
                  <a:pt x="2859" y="786"/>
                </a:lnTo>
                <a:lnTo>
                  <a:pt x="3046" y="920"/>
                </a:lnTo>
                <a:lnTo>
                  <a:pt x="3193" y="1038"/>
                </a:lnTo>
                <a:lnTo>
                  <a:pt x="3332" y="1168"/>
                </a:lnTo>
                <a:lnTo>
                  <a:pt x="3440" y="1280"/>
                </a:lnTo>
                <a:lnTo>
                  <a:pt x="3524" y="1380"/>
                </a:lnTo>
                <a:lnTo>
                  <a:pt x="3624" y="1491"/>
                </a:lnTo>
                <a:lnTo>
                  <a:pt x="3608" y="1491"/>
                </a:lnTo>
                <a:lnTo>
                  <a:pt x="0" y="1491"/>
                </a:lnTo>
              </a:path>
            </a:pathLst>
          </a:custGeom>
          <a:gradFill rotWithShape="0">
            <a:gsLst>
              <a:gs pos="0">
                <a:schemeClr val="bg2"/>
              </a:gs>
              <a:gs pos="100000">
                <a:schemeClr val="bg1"/>
              </a:gs>
            </a:gsLst>
            <a:lin ang="5400000" scaled="1"/>
          </a:gradFill>
          <a:ln>
            <a:noFill/>
          </a:ln>
          <a:effectLst/>
          <a:extLst>
            <a:ext uri="{91240B29-F687-4F45-9708-019B960494DF}">
              <a14:hiddenLine xmlns:a14="http://schemas.microsoft.com/office/drawing/2010/main" w="9525" cap="flat" cmpd="sng">
                <a:solidFill>
                  <a:schemeClr val="tx1"/>
                </a:solidFill>
                <a:prstDash val="solid"/>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028" name="Freeform 4"/>
          <p:cNvSpPr>
            <a:spLocks/>
          </p:cNvSpPr>
          <p:nvPr/>
        </p:nvSpPr>
        <p:spPr bwMode="white">
          <a:xfrm>
            <a:off x="0" y="3817938"/>
            <a:ext cx="9183688" cy="3019425"/>
          </a:xfrm>
          <a:custGeom>
            <a:avLst/>
            <a:gdLst>
              <a:gd name="T0" fmla="*/ 2147483647 w 5143"/>
              <a:gd name="T1" fmla="*/ 2147483647 h 1902"/>
              <a:gd name="T2" fmla="*/ 2147483647 w 5143"/>
              <a:gd name="T3" fmla="*/ 2147483647 h 1902"/>
              <a:gd name="T4" fmla="*/ 2147483647 w 5143"/>
              <a:gd name="T5" fmla="*/ 2147483647 h 1902"/>
              <a:gd name="T6" fmla="*/ 2147483647 w 5143"/>
              <a:gd name="T7" fmla="*/ 2147483647 h 1902"/>
              <a:gd name="T8" fmla="*/ 2147483647 w 5143"/>
              <a:gd name="T9" fmla="*/ 2147483647 h 1902"/>
              <a:gd name="T10" fmla="*/ 2147483647 w 5143"/>
              <a:gd name="T11" fmla="*/ 2147483647 h 1902"/>
              <a:gd name="T12" fmla="*/ 2147483647 w 5143"/>
              <a:gd name="T13" fmla="*/ 2147483647 h 1902"/>
              <a:gd name="T14" fmla="*/ 2147483647 w 5143"/>
              <a:gd name="T15" fmla="*/ 2147483647 h 1902"/>
              <a:gd name="T16" fmla="*/ 2147483647 w 5143"/>
              <a:gd name="T17" fmla="*/ 2147483647 h 1902"/>
              <a:gd name="T18" fmla="*/ 2147483647 w 5143"/>
              <a:gd name="T19" fmla="*/ 2147483647 h 1902"/>
              <a:gd name="T20" fmla="*/ 2147483647 w 5143"/>
              <a:gd name="T21" fmla="*/ 2147483647 h 1902"/>
              <a:gd name="T22" fmla="*/ 0 w 5143"/>
              <a:gd name="T23" fmla="*/ 0 h 1902"/>
              <a:gd name="T24" fmla="*/ 0 w 5143"/>
              <a:gd name="T25" fmla="*/ 2147483647 h 1902"/>
              <a:gd name="T26" fmla="*/ 0 w 5143"/>
              <a:gd name="T27" fmla="*/ 2147483647 h 1902"/>
              <a:gd name="T28" fmla="*/ 0 w 5143"/>
              <a:gd name="T29" fmla="*/ 2147483647 h 1902"/>
              <a:gd name="T30" fmla="*/ 0 w 5143"/>
              <a:gd name="T31" fmla="*/ 2147483647 h 1902"/>
              <a:gd name="T32" fmla="*/ 2147483647 w 5143"/>
              <a:gd name="T33" fmla="*/ 2147483647 h 1902"/>
              <a:gd name="T34" fmla="*/ 2147483647 w 5143"/>
              <a:gd name="T35" fmla="*/ 2147483647 h 1902"/>
              <a:gd name="T36" fmla="*/ 2147483647 w 5143"/>
              <a:gd name="T37" fmla="*/ 2147483647 h 1902"/>
              <a:gd name="T38" fmla="*/ 2147483647 w 5143"/>
              <a:gd name="T39" fmla="*/ 2147483647 h 1902"/>
              <a:gd name="T40" fmla="*/ 2147483647 w 5143"/>
              <a:gd name="T41" fmla="*/ 2147483647 h 1902"/>
              <a:gd name="T42" fmla="*/ 2147483647 w 5143"/>
              <a:gd name="T43" fmla="*/ 2147483647 h 1902"/>
              <a:gd name="T44" fmla="*/ 2147483647 w 5143"/>
              <a:gd name="T45" fmla="*/ 2147483647 h 1902"/>
              <a:gd name="T46" fmla="*/ 2147483647 w 5143"/>
              <a:gd name="T47" fmla="*/ 2147483647 h 1902"/>
              <a:gd name="T48" fmla="*/ 2147483647 w 5143"/>
              <a:gd name="T49" fmla="*/ 2147483647 h 1902"/>
              <a:gd name="T50" fmla="*/ 2147483647 w 5143"/>
              <a:gd name="T51" fmla="*/ 2147483647 h 1902"/>
              <a:gd name="T52" fmla="*/ 2147483647 w 5143"/>
              <a:gd name="T53" fmla="*/ 2147483647 h 1902"/>
              <a:gd name="T54" fmla="*/ 2147483647 w 5143"/>
              <a:gd name="T55" fmla="*/ 2147483647 h 1902"/>
              <a:gd name="T56" fmla="*/ 2147483647 w 5143"/>
              <a:gd name="T57" fmla="*/ 2147483647 h 1902"/>
              <a:gd name="T58" fmla="*/ 2147483647 w 5143"/>
              <a:gd name="T59" fmla="*/ 2147483647 h 1902"/>
              <a:gd name="T60" fmla="*/ 2147483647 w 5143"/>
              <a:gd name="T61" fmla="*/ 2147483647 h 1902"/>
              <a:gd name="T62" fmla="*/ 2147483647 w 5143"/>
              <a:gd name="T63" fmla="*/ 2147483647 h 1902"/>
              <a:gd name="T64" fmla="*/ 2147483647 w 5143"/>
              <a:gd name="T65" fmla="*/ 2147483647 h 1902"/>
              <a:gd name="T66" fmla="*/ 2147483647 w 5143"/>
              <a:gd name="T67" fmla="*/ 2147483647 h 1902"/>
              <a:gd name="T68" fmla="*/ 2147483647 w 5143"/>
              <a:gd name="T69" fmla="*/ 2147483647 h 1902"/>
              <a:gd name="T70" fmla="*/ 2147483647 w 5143"/>
              <a:gd name="T71" fmla="*/ 2147483647 h 1902"/>
              <a:gd name="T72" fmla="*/ 2147483647 w 5143"/>
              <a:gd name="T73" fmla="*/ 2147483647 h 1902"/>
              <a:gd name="T74" fmla="*/ 2147483647 w 5143"/>
              <a:gd name="T75" fmla="*/ 2147483647 h 1902"/>
              <a:gd name="T76" fmla="*/ 2147483647 w 5143"/>
              <a:gd name="T77" fmla="*/ 2147483647 h 1902"/>
              <a:gd name="T78" fmla="*/ 2147483647 w 5143"/>
              <a:gd name="T79" fmla="*/ 2147483647 h 1902"/>
              <a:gd name="T80" fmla="*/ 2147483647 w 5143"/>
              <a:gd name="T81" fmla="*/ 2147483647 h 1902"/>
              <a:gd name="T82" fmla="*/ 2147483647 w 5143"/>
              <a:gd name="T83" fmla="*/ 2147483647 h 1902"/>
              <a:gd name="T84" fmla="*/ 2147483647 w 5143"/>
              <a:gd name="T85" fmla="*/ 2147483647 h 1902"/>
              <a:gd name="T86" fmla="*/ 2147483647 w 5143"/>
              <a:gd name="T87" fmla="*/ 2147483647 h 1902"/>
              <a:gd name="T88" fmla="*/ 2147483647 w 5143"/>
              <a:gd name="T89" fmla="*/ 2147483647 h 1902"/>
              <a:gd name="T90" fmla="*/ 2147483647 w 5143"/>
              <a:gd name="T91" fmla="*/ 2147483647 h 1902"/>
              <a:gd name="T92" fmla="*/ 2147483647 w 5143"/>
              <a:gd name="T93" fmla="*/ 2147483647 h 190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5143" h="1902">
                <a:moveTo>
                  <a:pt x="2718" y="405"/>
                </a:moveTo>
                <a:lnTo>
                  <a:pt x="2466" y="333"/>
                </a:lnTo>
                <a:lnTo>
                  <a:pt x="2202" y="261"/>
                </a:lnTo>
                <a:lnTo>
                  <a:pt x="1929" y="198"/>
                </a:lnTo>
                <a:lnTo>
                  <a:pt x="1695" y="153"/>
                </a:lnTo>
                <a:lnTo>
                  <a:pt x="1434" y="111"/>
                </a:lnTo>
                <a:lnTo>
                  <a:pt x="1188" y="75"/>
                </a:lnTo>
                <a:lnTo>
                  <a:pt x="957" y="48"/>
                </a:lnTo>
                <a:lnTo>
                  <a:pt x="747" y="30"/>
                </a:lnTo>
                <a:lnTo>
                  <a:pt x="501" y="15"/>
                </a:lnTo>
                <a:lnTo>
                  <a:pt x="246" y="3"/>
                </a:lnTo>
                <a:lnTo>
                  <a:pt x="0" y="0"/>
                </a:lnTo>
                <a:lnTo>
                  <a:pt x="0" y="275"/>
                </a:lnTo>
                <a:lnTo>
                  <a:pt x="0" y="345"/>
                </a:lnTo>
                <a:lnTo>
                  <a:pt x="0" y="275"/>
                </a:lnTo>
                <a:lnTo>
                  <a:pt x="0" y="342"/>
                </a:lnTo>
                <a:lnTo>
                  <a:pt x="339" y="351"/>
                </a:lnTo>
                <a:lnTo>
                  <a:pt x="606" y="372"/>
                </a:lnTo>
                <a:lnTo>
                  <a:pt x="852" y="399"/>
                </a:lnTo>
                <a:lnTo>
                  <a:pt x="1068" y="435"/>
                </a:lnTo>
                <a:lnTo>
                  <a:pt x="1275" y="474"/>
                </a:lnTo>
                <a:lnTo>
                  <a:pt x="1545" y="540"/>
                </a:lnTo>
                <a:lnTo>
                  <a:pt x="1761" y="603"/>
                </a:lnTo>
                <a:lnTo>
                  <a:pt x="1971" y="678"/>
                </a:lnTo>
                <a:lnTo>
                  <a:pt x="2166" y="747"/>
                </a:lnTo>
                <a:lnTo>
                  <a:pt x="2397" y="852"/>
                </a:lnTo>
                <a:lnTo>
                  <a:pt x="2613" y="960"/>
                </a:lnTo>
                <a:lnTo>
                  <a:pt x="2832" y="1095"/>
                </a:lnTo>
                <a:lnTo>
                  <a:pt x="3012" y="1212"/>
                </a:lnTo>
                <a:lnTo>
                  <a:pt x="3186" y="1347"/>
                </a:lnTo>
                <a:lnTo>
                  <a:pt x="3351" y="1497"/>
                </a:lnTo>
                <a:lnTo>
                  <a:pt x="3480" y="1629"/>
                </a:lnTo>
                <a:lnTo>
                  <a:pt x="3612" y="1785"/>
                </a:lnTo>
                <a:lnTo>
                  <a:pt x="3699" y="1901"/>
                </a:lnTo>
                <a:lnTo>
                  <a:pt x="5142" y="1901"/>
                </a:lnTo>
                <a:lnTo>
                  <a:pt x="5076" y="1827"/>
                </a:lnTo>
                <a:lnTo>
                  <a:pt x="4968" y="1707"/>
                </a:lnTo>
                <a:lnTo>
                  <a:pt x="4797" y="1539"/>
                </a:lnTo>
                <a:lnTo>
                  <a:pt x="4617" y="1383"/>
                </a:lnTo>
                <a:lnTo>
                  <a:pt x="4410" y="1221"/>
                </a:lnTo>
                <a:lnTo>
                  <a:pt x="4185" y="1071"/>
                </a:lnTo>
                <a:lnTo>
                  <a:pt x="3960" y="939"/>
                </a:lnTo>
                <a:lnTo>
                  <a:pt x="3708" y="801"/>
                </a:lnTo>
                <a:lnTo>
                  <a:pt x="3492" y="702"/>
                </a:lnTo>
                <a:lnTo>
                  <a:pt x="3231" y="588"/>
                </a:lnTo>
                <a:lnTo>
                  <a:pt x="2964" y="489"/>
                </a:lnTo>
                <a:lnTo>
                  <a:pt x="2718" y="405"/>
                </a:lnTo>
              </a:path>
            </a:pathLst>
          </a:custGeom>
          <a:gradFill rotWithShape="0">
            <a:gsLst>
              <a:gs pos="0">
                <a:schemeClr val="accent2"/>
              </a:gs>
              <a:gs pos="100000">
                <a:schemeClr val="bg1"/>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029" name="Freeform 5"/>
          <p:cNvSpPr>
            <a:spLocks/>
          </p:cNvSpPr>
          <p:nvPr/>
        </p:nvSpPr>
        <p:spPr bwMode="white">
          <a:xfrm>
            <a:off x="0" y="3146425"/>
            <a:ext cx="10287000" cy="3690938"/>
          </a:xfrm>
          <a:custGeom>
            <a:avLst/>
            <a:gdLst>
              <a:gd name="T0" fmla="*/ 0 w 5760"/>
              <a:gd name="T1" fmla="*/ 0 h 2325"/>
              <a:gd name="T2" fmla="*/ 0 w 5760"/>
              <a:gd name="T3" fmla="*/ 2147483647 h 2325"/>
              <a:gd name="T4" fmla="*/ 2147483647 w 5760"/>
              <a:gd name="T5" fmla="*/ 2147483647 h 2325"/>
              <a:gd name="T6" fmla="*/ 2147483647 w 5760"/>
              <a:gd name="T7" fmla="*/ 2147483647 h 2325"/>
              <a:gd name="T8" fmla="*/ 2147483647 w 5760"/>
              <a:gd name="T9" fmla="*/ 2147483647 h 2325"/>
              <a:gd name="T10" fmla="*/ 2147483647 w 5760"/>
              <a:gd name="T11" fmla="*/ 2147483647 h 2325"/>
              <a:gd name="T12" fmla="*/ 2147483647 w 5760"/>
              <a:gd name="T13" fmla="*/ 2147483647 h 2325"/>
              <a:gd name="T14" fmla="*/ 2147483647 w 5760"/>
              <a:gd name="T15" fmla="*/ 2147483647 h 2325"/>
              <a:gd name="T16" fmla="*/ 2147483647 w 5760"/>
              <a:gd name="T17" fmla="*/ 2147483647 h 2325"/>
              <a:gd name="T18" fmla="*/ 2147483647 w 5760"/>
              <a:gd name="T19" fmla="*/ 2147483647 h 2325"/>
              <a:gd name="T20" fmla="*/ 2147483647 w 5760"/>
              <a:gd name="T21" fmla="*/ 2147483647 h 2325"/>
              <a:gd name="T22" fmla="*/ 2147483647 w 5760"/>
              <a:gd name="T23" fmla="*/ 2147483647 h 2325"/>
              <a:gd name="T24" fmla="*/ 2147483647 w 5760"/>
              <a:gd name="T25" fmla="*/ 2147483647 h 2325"/>
              <a:gd name="T26" fmla="*/ 2147483647 w 5760"/>
              <a:gd name="T27" fmla="*/ 2147483647 h 2325"/>
              <a:gd name="T28" fmla="*/ 2147483647 w 5760"/>
              <a:gd name="T29" fmla="*/ 2147483647 h 2325"/>
              <a:gd name="T30" fmla="*/ 2147483647 w 5760"/>
              <a:gd name="T31" fmla="*/ 2147483647 h 2325"/>
              <a:gd name="T32" fmla="*/ 2147483647 w 5760"/>
              <a:gd name="T33" fmla="*/ 2147483647 h 2325"/>
              <a:gd name="T34" fmla="*/ 2147483647 w 5760"/>
              <a:gd name="T35" fmla="*/ 2147483647 h 2325"/>
              <a:gd name="T36" fmla="*/ 2147483647 w 5760"/>
              <a:gd name="T37" fmla="*/ 2147483647 h 2325"/>
              <a:gd name="T38" fmla="*/ 2147483647 w 5760"/>
              <a:gd name="T39" fmla="*/ 2147483647 h 2325"/>
              <a:gd name="T40" fmla="*/ 2147483647 w 5760"/>
              <a:gd name="T41" fmla="*/ 2147483647 h 2325"/>
              <a:gd name="T42" fmla="*/ 2147483647 w 5760"/>
              <a:gd name="T43" fmla="*/ 2147483647 h 2325"/>
              <a:gd name="T44" fmla="*/ 2147483647 w 5760"/>
              <a:gd name="T45" fmla="*/ 2147483647 h 2325"/>
              <a:gd name="T46" fmla="*/ 2147483647 w 5760"/>
              <a:gd name="T47" fmla="*/ 2147483647 h 2325"/>
              <a:gd name="T48" fmla="*/ 2147483647 w 5760"/>
              <a:gd name="T49" fmla="*/ 2147483647 h 2325"/>
              <a:gd name="T50" fmla="*/ 2147483647 w 5760"/>
              <a:gd name="T51" fmla="*/ 2147483647 h 2325"/>
              <a:gd name="T52" fmla="*/ 2147483647 w 5760"/>
              <a:gd name="T53" fmla="*/ 2147483647 h 2325"/>
              <a:gd name="T54" fmla="*/ 2147483647 w 5760"/>
              <a:gd name="T55" fmla="*/ 2147483647 h 2325"/>
              <a:gd name="T56" fmla="*/ 2147483647 w 5760"/>
              <a:gd name="T57" fmla="*/ 2147483647 h 2325"/>
              <a:gd name="T58" fmla="*/ 2147483647 w 5760"/>
              <a:gd name="T59" fmla="*/ 2147483647 h 2325"/>
              <a:gd name="T60" fmla="*/ 2147483647 w 5760"/>
              <a:gd name="T61" fmla="*/ 2147483647 h 2325"/>
              <a:gd name="T62" fmla="*/ 2147483647 w 5760"/>
              <a:gd name="T63" fmla="*/ 2147483647 h 2325"/>
              <a:gd name="T64" fmla="*/ 2147483647 w 5760"/>
              <a:gd name="T65" fmla="*/ 2147483647 h 2325"/>
              <a:gd name="T66" fmla="*/ 2147483647 w 5760"/>
              <a:gd name="T67" fmla="*/ 2147483647 h 2325"/>
              <a:gd name="T68" fmla="*/ 2147483647 w 5760"/>
              <a:gd name="T69" fmla="*/ 2147483647 h 2325"/>
              <a:gd name="T70" fmla="*/ 2147483647 w 5760"/>
              <a:gd name="T71" fmla="*/ 2147483647 h 2325"/>
              <a:gd name="T72" fmla="*/ 2147483647 w 5760"/>
              <a:gd name="T73" fmla="*/ 2147483647 h 2325"/>
              <a:gd name="T74" fmla="*/ 2147483647 w 5760"/>
              <a:gd name="T75" fmla="*/ 2147483647 h 2325"/>
              <a:gd name="T76" fmla="*/ 2147483647 w 5760"/>
              <a:gd name="T77" fmla="*/ 2147483647 h 2325"/>
              <a:gd name="T78" fmla="*/ 2147483647 w 5760"/>
              <a:gd name="T79" fmla="*/ 2147483647 h 2325"/>
              <a:gd name="T80" fmla="*/ 2147483647 w 5760"/>
              <a:gd name="T81" fmla="*/ 2147483647 h 2325"/>
              <a:gd name="T82" fmla="*/ 2147483647 w 5760"/>
              <a:gd name="T83" fmla="*/ 2147483647 h 2325"/>
              <a:gd name="T84" fmla="*/ 2147483647 w 5760"/>
              <a:gd name="T85" fmla="*/ 2147483647 h 2325"/>
              <a:gd name="T86" fmla="*/ 2147483647 w 5760"/>
              <a:gd name="T87" fmla="*/ 2147483647 h 2325"/>
              <a:gd name="T88" fmla="*/ 2147483647 w 5760"/>
              <a:gd name="T89" fmla="*/ 2147483647 h 2325"/>
              <a:gd name="T90" fmla="*/ 2147483647 w 5760"/>
              <a:gd name="T91" fmla="*/ 2147483647 h 2325"/>
              <a:gd name="T92" fmla="*/ 2147483647 w 5760"/>
              <a:gd name="T93" fmla="*/ 2147483647 h 2325"/>
              <a:gd name="T94" fmla="*/ 2147483647 w 5760"/>
              <a:gd name="T95" fmla="*/ 2147483647 h 2325"/>
              <a:gd name="T96" fmla="*/ 2147483647 w 5760"/>
              <a:gd name="T97" fmla="*/ 2147483647 h 2325"/>
              <a:gd name="T98" fmla="*/ 2147483647 w 5760"/>
              <a:gd name="T99" fmla="*/ 2147483647 h 2325"/>
              <a:gd name="T100" fmla="*/ 2147483647 w 5760"/>
              <a:gd name="T101" fmla="*/ 2147483647 h 2325"/>
              <a:gd name="T102" fmla="*/ 0 w 5760"/>
              <a:gd name="T103" fmla="*/ 0 h 232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760" h="2325">
                <a:moveTo>
                  <a:pt x="0" y="0"/>
                </a:moveTo>
                <a:lnTo>
                  <a:pt x="0" y="339"/>
                </a:lnTo>
                <a:lnTo>
                  <a:pt x="558" y="357"/>
                </a:lnTo>
                <a:lnTo>
                  <a:pt x="807" y="375"/>
                </a:lnTo>
                <a:lnTo>
                  <a:pt x="1056" y="399"/>
                </a:lnTo>
                <a:lnTo>
                  <a:pt x="1272" y="426"/>
                </a:lnTo>
                <a:lnTo>
                  <a:pt x="1539" y="465"/>
                </a:lnTo>
                <a:lnTo>
                  <a:pt x="1791" y="510"/>
                </a:lnTo>
                <a:lnTo>
                  <a:pt x="2076" y="570"/>
                </a:lnTo>
                <a:lnTo>
                  <a:pt x="2334" y="630"/>
                </a:lnTo>
                <a:lnTo>
                  <a:pt x="2544" y="687"/>
                </a:lnTo>
                <a:lnTo>
                  <a:pt x="2775" y="759"/>
                </a:lnTo>
                <a:lnTo>
                  <a:pt x="3003" y="837"/>
                </a:lnTo>
                <a:lnTo>
                  <a:pt x="3231" y="924"/>
                </a:lnTo>
                <a:lnTo>
                  <a:pt x="3438" y="1005"/>
                </a:lnTo>
                <a:lnTo>
                  <a:pt x="3663" y="1110"/>
                </a:lnTo>
                <a:lnTo>
                  <a:pt x="3903" y="1233"/>
                </a:lnTo>
                <a:lnTo>
                  <a:pt x="4149" y="1374"/>
                </a:lnTo>
                <a:lnTo>
                  <a:pt x="4353" y="1506"/>
                </a:lnTo>
                <a:lnTo>
                  <a:pt x="4491" y="1602"/>
                </a:lnTo>
                <a:lnTo>
                  <a:pt x="4668" y="1740"/>
                </a:lnTo>
                <a:lnTo>
                  <a:pt x="4824" y="1875"/>
                </a:lnTo>
                <a:lnTo>
                  <a:pt x="4968" y="2016"/>
                </a:lnTo>
                <a:lnTo>
                  <a:pt x="5100" y="2154"/>
                </a:lnTo>
                <a:lnTo>
                  <a:pt x="5238" y="2324"/>
                </a:lnTo>
                <a:lnTo>
                  <a:pt x="5759" y="2324"/>
                </a:lnTo>
                <a:lnTo>
                  <a:pt x="5759" y="1245"/>
                </a:lnTo>
                <a:lnTo>
                  <a:pt x="5580" y="1119"/>
                </a:lnTo>
                <a:lnTo>
                  <a:pt x="5400" y="1020"/>
                </a:lnTo>
                <a:lnTo>
                  <a:pt x="5205" y="918"/>
                </a:lnTo>
                <a:lnTo>
                  <a:pt x="5031" y="837"/>
                </a:lnTo>
                <a:lnTo>
                  <a:pt x="4866" y="771"/>
                </a:lnTo>
                <a:lnTo>
                  <a:pt x="4710" y="711"/>
                </a:lnTo>
                <a:lnTo>
                  <a:pt x="4545" y="651"/>
                </a:lnTo>
                <a:lnTo>
                  <a:pt x="4386" y="600"/>
                </a:lnTo>
                <a:lnTo>
                  <a:pt x="4248" y="552"/>
                </a:lnTo>
                <a:lnTo>
                  <a:pt x="3993" y="483"/>
                </a:lnTo>
                <a:lnTo>
                  <a:pt x="3777" y="423"/>
                </a:lnTo>
                <a:lnTo>
                  <a:pt x="3564" y="375"/>
                </a:lnTo>
                <a:lnTo>
                  <a:pt x="3282" y="312"/>
                </a:lnTo>
                <a:lnTo>
                  <a:pt x="3003" y="261"/>
                </a:lnTo>
                <a:lnTo>
                  <a:pt x="2733" y="213"/>
                </a:lnTo>
                <a:lnTo>
                  <a:pt x="2451" y="171"/>
                </a:lnTo>
                <a:lnTo>
                  <a:pt x="2211" y="138"/>
                </a:lnTo>
                <a:lnTo>
                  <a:pt x="1974" y="108"/>
                </a:lnTo>
                <a:lnTo>
                  <a:pt x="1665" y="81"/>
                </a:lnTo>
                <a:lnTo>
                  <a:pt x="1437" y="60"/>
                </a:lnTo>
                <a:lnTo>
                  <a:pt x="1125" y="36"/>
                </a:lnTo>
                <a:lnTo>
                  <a:pt x="828" y="21"/>
                </a:lnTo>
                <a:lnTo>
                  <a:pt x="558" y="12"/>
                </a:lnTo>
                <a:lnTo>
                  <a:pt x="282" y="3"/>
                </a:lnTo>
                <a:lnTo>
                  <a:pt x="0" y="0"/>
                </a:lnTo>
              </a:path>
            </a:pathLst>
          </a:custGeom>
          <a:gradFill rotWithShape="0">
            <a:gsLst>
              <a:gs pos="0">
                <a:schemeClr val="accent2"/>
              </a:gs>
              <a:gs pos="100000">
                <a:schemeClr val="bg1"/>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030" name="Freeform 6"/>
          <p:cNvSpPr>
            <a:spLocks/>
          </p:cNvSpPr>
          <p:nvPr/>
        </p:nvSpPr>
        <p:spPr bwMode="white">
          <a:xfrm>
            <a:off x="0" y="2460625"/>
            <a:ext cx="10287000" cy="2497138"/>
          </a:xfrm>
          <a:custGeom>
            <a:avLst/>
            <a:gdLst>
              <a:gd name="T0" fmla="*/ 0 w 5760"/>
              <a:gd name="T1" fmla="*/ 0 h 1573"/>
              <a:gd name="T2" fmla="*/ 0 w 5760"/>
              <a:gd name="T3" fmla="*/ 2147483647 h 1573"/>
              <a:gd name="T4" fmla="*/ 2147483647 w 5760"/>
              <a:gd name="T5" fmla="*/ 2147483647 h 1573"/>
              <a:gd name="T6" fmla="*/ 2147483647 w 5760"/>
              <a:gd name="T7" fmla="*/ 2147483647 h 1573"/>
              <a:gd name="T8" fmla="*/ 2147483647 w 5760"/>
              <a:gd name="T9" fmla="*/ 2147483647 h 1573"/>
              <a:gd name="T10" fmla="*/ 2147483647 w 5760"/>
              <a:gd name="T11" fmla="*/ 2147483647 h 1573"/>
              <a:gd name="T12" fmla="*/ 2147483647 w 5760"/>
              <a:gd name="T13" fmla="*/ 2147483647 h 1573"/>
              <a:gd name="T14" fmla="*/ 2147483647 w 5760"/>
              <a:gd name="T15" fmla="*/ 2147483647 h 1573"/>
              <a:gd name="T16" fmla="*/ 2147483647 w 5760"/>
              <a:gd name="T17" fmla="*/ 2147483647 h 1573"/>
              <a:gd name="T18" fmla="*/ 2147483647 w 5760"/>
              <a:gd name="T19" fmla="*/ 2147483647 h 1573"/>
              <a:gd name="T20" fmla="*/ 2147483647 w 5760"/>
              <a:gd name="T21" fmla="*/ 2147483647 h 1573"/>
              <a:gd name="T22" fmla="*/ 2147483647 w 5760"/>
              <a:gd name="T23" fmla="*/ 2147483647 h 1573"/>
              <a:gd name="T24" fmla="*/ 2147483647 w 5760"/>
              <a:gd name="T25" fmla="*/ 2147483647 h 1573"/>
              <a:gd name="T26" fmla="*/ 2147483647 w 5760"/>
              <a:gd name="T27" fmla="*/ 2147483647 h 1573"/>
              <a:gd name="T28" fmla="*/ 2147483647 w 5760"/>
              <a:gd name="T29" fmla="*/ 2147483647 h 1573"/>
              <a:gd name="T30" fmla="*/ 2147483647 w 5760"/>
              <a:gd name="T31" fmla="*/ 2147483647 h 1573"/>
              <a:gd name="T32" fmla="*/ 2147483647 w 5760"/>
              <a:gd name="T33" fmla="*/ 2147483647 h 1573"/>
              <a:gd name="T34" fmla="*/ 2147483647 w 5760"/>
              <a:gd name="T35" fmla="*/ 2147483647 h 1573"/>
              <a:gd name="T36" fmla="*/ 2147483647 w 5760"/>
              <a:gd name="T37" fmla="*/ 2147483647 h 1573"/>
              <a:gd name="T38" fmla="*/ 2147483647 w 5760"/>
              <a:gd name="T39" fmla="*/ 2147483647 h 1573"/>
              <a:gd name="T40" fmla="*/ 2147483647 w 5760"/>
              <a:gd name="T41" fmla="*/ 2147483647 h 1573"/>
              <a:gd name="T42" fmla="*/ 2147483647 w 5760"/>
              <a:gd name="T43" fmla="*/ 2147483647 h 1573"/>
              <a:gd name="T44" fmla="*/ 2147483647 w 5760"/>
              <a:gd name="T45" fmla="*/ 2147483647 h 1573"/>
              <a:gd name="T46" fmla="*/ 2147483647 w 5760"/>
              <a:gd name="T47" fmla="*/ 2147483647 h 1573"/>
              <a:gd name="T48" fmla="*/ 2147483647 w 5760"/>
              <a:gd name="T49" fmla="*/ 2147483647 h 1573"/>
              <a:gd name="T50" fmla="*/ 2147483647 w 5760"/>
              <a:gd name="T51" fmla="*/ 2147483647 h 1573"/>
              <a:gd name="T52" fmla="*/ 2147483647 w 5760"/>
              <a:gd name="T53" fmla="*/ 2147483647 h 1573"/>
              <a:gd name="T54" fmla="*/ 2147483647 w 5760"/>
              <a:gd name="T55" fmla="*/ 2147483647 h 1573"/>
              <a:gd name="T56" fmla="*/ 2147483647 w 5760"/>
              <a:gd name="T57" fmla="*/ 2147483647 h 1573"/>
              <a:gd name="T58" fmla="*/ 2147483647 w 5760"/>
              <a:gd name="T59" fmla="*/ 2147483647 h 1573"/>
              <a:gd name="T60" fmla="*/ 2147483647 w 5760"/>
              <a:gd name="T61" fmla="*/ 2147483647 h 1573"/>
              <a:gd name="T62" fmla="*/ 2147483647 w 5760"/>
              <a:gd name="T63" fmla="*/ 2147483647 h 1573"/>
              <a:gd name="T64" fmla="*/ 2147483647 w 5760"/>
              <a:gd name="T65" fmla="*/ 2147483647 h 1573"/>
              <a:gd name="T66" fmla="*/ 2147483647 w 5760"/>
              <a:gd name="T67" fmla="*/ 2147483647 h 1573"/>
              <a:gd name="T68" fmla="*/ 2147483647 w 5760"/>
              <a:gd name="T69" fmla="*/ 2147483647 h 1573"/>
              <a:gd name="T70" fmla="*/ 2147483647 w 5760"/>
              <a:gd name="T71" fmla="*/ 2147483647 h 1573"/>
              <a:gd name="T72" fmla="*/ 2147483647 w 5760"/>
              <a:gd name="T73" fmla="*/ 2147483647 h 1573"/>
              <a:gd name="T74" fmla="*/ 2147483647 w 5760"/>
              <a:gd name="T75" fmla="*/ 2147483647 h 1573"/>
              <a:gd name="T76" fmla="*/ 2147483647 w 5760"/>
              <a:gd name="T77" fmla="*/ 2147483647 h 1573"/>
              <a:gd name="T78" fmla="*/ 2147483647 w 5760"/>
              <a:gd name="T79" fmla="*/ 2147483647 h 1573"/>
              <a:gd name="T80" fmla="*/ 2147483647 w 5760"/>
              <a:gd name="T81" fmla="*/ 2147483647 h 1573"/>
              <a:gd name="T82" fmla="*/ 2147483647 w 5760"/>
              <a:gd name="T83" fmla="*/ 2147483647 h 1573"/>
              <a:gd name="T84" fmla="*/ 2147483647 w 5760"/>
              <a:gd name="T85" fmla="*/ 2147483647 h 1573"/>
              <a:gd name="T86" fmla="*/ 2147483647 w 5760"/>
              <a:gd name="T87" fmla="*/ 2147483647 h 1573"/>
              <a:gd name="T88" fmla="*/ 2147483647 w 5760"/>
              <a:gd name="T89" fmla="*/ 2147483647 h 1573"/>
              <a:gd name="T90" fmla="*/ 2147483647 w 5760"/>
              <a:gd name="T91" fmla="*/ 2147483647 h 1573"/>
              <a:gd name="T92" fmla="*/ 2147483647 w 5760"/>
              <a:gd name="T93" fmla="*/ 2147483647 h 1573"/>
              <a:gd name="T94" fmla="*/ 2147483647 w 5760"/>
              <a:gd name="T95" fmla="*/ 0 h 1573"/>
              <a:gd name="T96" fmla="*/ 0 w 5760"/>
              <a:gd name="T97" fmla="*/ 0 h 157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760" h="1573">
                <a:moveTo>
                  <a:pt x="0" y="0"/>
                </a:moveTo>
                <a:lnTo>
                  <a:pt x="0" y="351"/>
                </a:lnTo>
                <a:lnTo>
                  <a:pt x="282" y="357"/>
                </a:lnTo>
                <a:lnTo>
                  <a:pt x="627" y="363"/>
                </a:lnTo>
                <a:lnTo>
                  <a:pt x="960" y="375"/>
                </a:lnTo>
                <a:lnTo>
                  <a:pt x="1218" y="393"/>
                </a:lnTo>
                <a:lnTo>
                  <a:pt x="1470" y="411"/>
                </a:lnTo>
                <a:lnTo>
                  <a:pt x="1746" y="435"/>
                </a:lnTo>
                <a:lnTo>
                  <a:pt x="2022" y="462"/>
                </a:lnTo>
                <a:lnTo>
                  <a:pt x="2340" y="504"/>
                </a:lnTo>
                <a:lnTo>
                  <a:pt x="2664" y="549"/>
                </a:lnTo>
                <a:lnTo>
                  <a:pt x="2952" y="597"/>
                </a:lnTo>
                <a:lnTo>
                  <a:pt x="3225" y="648"/>
                </a:lnTo>
                <a:lnTo>
                  <a:pt x="3513" y="708"/>
                </a:lnTo>
                <a:lnTo>
                  <a:pt x="3693" y="750"/>
                </a:lnTo>
                <a:lnTo>
                  <a:pt x="3936" y="810"/>
                </a:lnTo>
                <a:lnTo>
                  <a:pt x="4095" y="855"/>
                </a:lnTo>
                <a:lnTo>
                  <a:pt x="4281" y="909"/>
                </a:lnTo>
                <a:lnTo>
                  <a:pt x="4503" y="981"/>
                </a:lnTo>
                <a:lnTo>
                  <a:pt x="4704" y="1053"/>
                </a:lnTo>
                <a:lnTo>
                  <a:pt x="4911" y="1131"/>
                </a:lnTo>
                <a:lnTo>
                  <a:pt x="5073" y="1197"/>
                </a:lnTo>
                <a:lnTo>
                  <a:pt x="5256" y="1281"/>
                </a:lnTo>
                <a:lnTo>
                  <a:pt x="5475" y="1401"/>
                </a:lnTo>
                <a:lnTo>
                  <a:pt x="5628" y="1482"/>
                </a:lnTo>
                <a:lnTo>
                  <a:pt x="5759" y="1572"/>
                </a:lnTo>
                <a:lnTo>
                  <a:pt x="5759" y="633"/>
                </a:lnTo>
                <a:lnTo>
                  <a:pt x="5493" y="570"/>
                </a:lnTo>
                <a:lnTo>
                  <a:pt x="5214" y="501"/>
                </a:lnTo>
                <a:lnTo>
                  <a:pt x="4950" y="444"/>
                </a:lnTo>
                <a:lnTo>
                  <a:pt x="4701" y="396"/>
                </a:lnTo>
                <a:lnTo>
                  <a:pt x="4425" y="348"/>
                </a:lnTo>
                <a:lnTo>
                  <a:pt x="4110" y="294"/>
                </a:lnTo>
                <a:lnTo>
                  <a:pt x="3813" y="252"/>
                </a:lnTo>
                <a:lnTo>
                  <a:pt x="3549" y="213"/>
                </a:lnTo>
                <a:lnTo>
                  <a:pt x="3261" y="183"/>
                </a:lnTo>
                <a:lnTo>
                  <a:pt x="3015" y="153"/>
                </a:lnTo>
                <a:lnTo>
                  <a:pt x="2757" y="129"/>
                </a:lnTo>
                <a:lnTo>
                  <a:pt x="2520" y="105"/>
                </a:lnTo>
                <a:lnTo>
                  <a:pt x="2301" y="87"/>
                </a:lnTo>
                <a:lnTo>
                  <a:pt x="2013" y="66"/>
                </a:lnTo>
                <a:lnTo>
                  <a:pt x="1731" y="48"/>
                </a:lnTo>
                <a:lnTo>
                  <a:pt x="1524" y="39"/>
                </a:lnTo>
                <a:lnTo>
                  <a:pt x="1260" y="27"/>
                </a:lnTo>
                <a:lnTo>
                  <a:pt x="966" y="15"/>
                </a:lnTo>
                <a:lnTo>
                  <a:pt x="714" y="12"/>
                </a:lnTo>
                <a:lnTo>
                  <a:pt x="510" y="6"/>
                </a:lnTo>
                <a:lnTo>
                  <a:pt x="243" y="0"/>
                </a:lnTo>
                <a:lnTo>
                  <a:pt x="0" y="0"/>
                </a:lnTo>
              </a:path>
            </a:pathLst>
          </a:custGeom>
          <a:gradFill rotWithShape="0">
            <a:gsLst>
              <a:gs pos="0">
                <a:schemeClr val="accent2"/>
              </a:gs>
              <a:gs pos="100000">
                <a:schemeClr val="bg1"/>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031" name="Freeform 7"/>
          <p:cNvSpPr>
            <a:spLocks/>
          </p:cNvSpPr>
          <p:nvPr/>
        </p:nvSpPr>
        <p:spPr bwMode="white">
          <a:xfrm>
            <a:off x="0" y="1793875"/>
            <a:ext cx="10287000" cy="1539875"/>
          </a:xfrm>
          <a:custGeom>
            <a:avLst/>
            <a:gdLst>
              <a:gd name="T0" fmla="*/ 0 w 5760"/>
              <a:gd name="T1" fmla="*/ 0 h 970"/>
              <a:gd name="T2" fmla="*/ 0 w 5760"/>
              <a:gd name="T3" fmla="*/ 2147483647 h 970"/>
              <a:gd name="T4" fmla="*/ 2147483647 w 5760"/>
              <a:gd name="T5" fmla="*/ 2147483647 h 970"/>
              <a:gd name="T6" fmla="*/ 2147483647 w 5760"/>
              <a:gd name="T7" fmla="*/ 2147483647 h 970"/>
              <a:gd name="T8" fmla="*/ 2147483647 w 5760"/>
              <a:gd name="T9" fmla="*/ 2147483647 h 970"/>
              <a:gd name="T10" fmla="*/ 2147483647 w 5760"/>
              <a:gd name="T11" fmla="*/ 2147483647 h 970"/>
              <a:gd name="T12" fmla="*/ 2147483647 w 5760"/>
              <a:gd name="T13" fmla="*/ 2147483647 h 970"/>
              <a:gd name="T14" fmla="*/ 2147483647 w 5760"/>
              <a:gd name="T15" fmla="*/ 2147483647 h 970"/>
              <a:gd name="T16" fmla="*/ 2147483647 w 5760"/>
              <a:gd name="T17" fmla="*/ 2147483647 h 970"/>
              <a:gd name="T18" fmla="*/ 2147483647 w 5760"/>
              <a:gd name="T19" fmla="*/ 2147483647 h 970"/>
              <a:gd name="T20" fmla="*/ 2147483647 w 5760"/>
              <a:gd name="T21" fmla="*/ 2147483647 h 970"/>
              <a:gd name="T22" fmla="*/ 2147483647 w 5760"/>
              <a:gd name="T23" fmla="*/ 2147483647 h 970"/>
              <a:gd name="T24" fmla="*/ 2147483647 w 5760"/>
              <a:gd name="T25" fmla="*/ 2147483647 h 970"/>
              <a:gd name="T26" fmla="*/ 2147483647 w 5760"/>
              <a:gd name="T27" fmla="*/ 2147483647 h 970"/>
              <a:gd name="T28" fmla="*/ 2147483647 w 5760"/>
              <a:gd name="T29" fmla="*/ 2147483647 h 970"/>
              <a:gd name="T30" fmla="*/ 2147483647 w 5760"/>
              <a:gd name="T31" fmla="*/ 2147483647 h 970"/>
              <a:gd name="T32" fmla="*/ 2147483647 w 5760"/>
              <a:gd name="T33" fmla="*/ 2147483647 h 970"/>
              <a:gd name="T34" fmla="*/ 2147483647 w 5760"/>
              <a:gd name="T35" fmla="*/ 2147483647 h 970"/>
              <a:gd name="T36" fmla="*/ 2147483647 w 5760"/>
              <a:gd name="T37" fmla="*/ 2147483647 h 970"/>
              <a:gd name="T38" fmla="*/ 2147483647 w 5760"/>
              <a:gd name="T39" fmla="*/ 2147483647 h 970"/>
              <a:gd name="T40" fmla="*/ 2147483647 w 5760"/>
              <a:gd name="T41" fmla="*/ 2147483647 h 970"/>
              <a:gd name="T42" fmla="*/ 2147483647 w 5760"/>
              <a:gd name="T43" fmla="*/ 2147483647 h 970"/>
              <a:gd name="T44" fmla="*/ 2147483647 w 5760"/>
              <a:gd name="T45" fmla="*/ 0 h 970"/>
              <a:gd name="T46" fmla="*/ 0 w 5760"/>
              <a:gd name="T47" fmla="*/ 0 h 97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5760" h="970">
                <a:moveTo>
                  <a:pt x="0" y="0"/>
                </a:moveTo>
                <a:lnTo>
                  <a:pt x="0" y="339"/>
                </a:lnTo>
                <a:lnTo>
                  <a:pt x="318" y="342"/>
                </a:lnTo>
                <a:lnTo>
                  <a:pt x="591" y="348"/>
                </a:lnTo>
                <a:lnTo>
                  <a:pt x="846" y="354"/>
                </a:lnTo>
                <a:lnTo>
                  <a:pt x="1074" y="360"/>
                </a:lnTo>
                <a:lnTo>
                  <a:pt x="1314" y="366"/>
                </a:lnTo>
                <a:lnTo>
                  <a:pt x="1599" y="381"/>
                </a:lnTo>
                <a:lnTo>
                  <a:pt x="1911" y="399"/>
                </a:lnTo>
                <a:lnTo>
                  <a:pt x="2241" y="420"/>
                </a:lnTo>
                <a:lnTo>
                  <a:pt x="2619" y="453"/>
                </a:lnTo>
                <a:lnTo>
                  <a:pt x="2889" y="477"/>
                </a:lnTo>
                <a:lnTo>
                  <a:pt x="3177" y="507"/>
                </a:lnTo>
                <a:lnTo>
                  <a:pt x="3498" y="543"/>
                </a:lnTo>
                <a:lnTo>
                  <a:pt x="3813" y="585"/>
                </a:lnTo>
                <a:lnTo>
                  <a:pt x="4044" y="618"/>
                </a:lnTo>
                <a:lnTo>
                  <a:pt x="4365" y="669"/>
                </a:lnTo>
                <a:lnTo>
                  <a:pt x="4683" y="726"/>
                </a:lnTo>
                <a:lnTo>
                  <a:pt x="4980" y="786"/>
                </a:lnTo>
                <a:lnTo>
                  <a:pt x="5268" y="846"/>
                </a:lnTo>
                <a:lnTo>
                  <a:pt x="5646" y="942"/>
                </a:lnTo>
                <a:lnTo>
                  <a:pt x="5759" y="969"/>
                </a:lnTo>
                <a:lnTo>
                  <a:pt x="5759" y="0"/>
                </a:lnTo>
                <a:lnTo>
                  <a:pt x="0" y="0"/>
                </a:lnTo>
              </a:path>
            </a:pathLst>
          </a:custGeom>
          <a:gradFill rotWithShape="0">
            <a:gsLst>
              <a:gs pos="0">
                <a:schemeClr val="accent2"/>
              </a:gs>
              <a:gs pos="100000">
                <a:schemeClr val="bg1"/>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032" name="Freeform 8"/>
          <p:cNvSpPr>
            <a:spLocks/>
          </p:cNvSpPr>
          <p:nvPr/>
        </p:nvSpPr>
        <p:spPr bwMode="white">
          <a:xfrm>
            <a:off x="0" y="-20638"/>
            <a:ext cx="10287000" cy="1682751"/>
          </a:xfrm>
          <a:custGeom>
            <a:avLst/>
            <a:gdLst>
              <a:gd name="T0" fmla="*/ 0 w 5760"/>
              <a:gd name="T1" fmla="*/ 2147483647 h 1060"/>
              <a:gd name="T2" fmla="*/ 0 w 5760"/>
              <a:gd name="T3" fmla="*/ 2147483647 h 1060"/>
              <a:gd name="T4" fmla="*/ 2147483647 w 5760"/>
              <a:gd name="T5" fmla="*/ 2147483647 h 1060"/>
              <a:gd name="T6" fmla="*/ 2147483647 w 5760"/>
              <a:gd name="T7" fmla="*/ 0 h 1060"/>
              <a:gd name="T8" fmla="*/ 2147483647 w 5760"/>
              <a:gd name="T9" fmla="*/ 0 h 1060"/>
              <a:gd name="T10" fmla="*/ 2147483647 w 5760"/>
              <a:gd name="T11" fmla="*/ 2147483647 h 1060"/>
              <a:gd name="T12" fmla="*/ 2147483647 w 5760"/>
              <a:gd name="T13" fmla="*/ 2147483647 h 1060"/>
              <a:gd name="T14" fmla="*/ 2147483647 w 5760"/>
              <a:gd name="T15" fmla="*/ 2147483647 h 1060"/>
              <a:gd name="T16" fmla="*/ 2147483647 w 5760"/>
              <a:gd name="T17" fmla="*/ 2147483647 h 1060"/>
              <a:gd name="T18" fmla="*/ 2147483647 w 5760"/>
              <a:gd name="T19" fmla="*/ 2147483647 h 1060"/>
              <a:gd name="T20" fmla="*/ 2147483647 w 5760"/>
              <a:gd name="T21" fmla="*/ 2147483647 h 1060"/>
              <a:gd name="T22" fmla="*/ 2147483647 w 5760"/>
              <a:gd name="T23" fmla="*/ 2147483647 h 1060"/>
              <a:gd name="T24" fmla="*/ 2147483647 w 5760"/>
              <a:gd name="T25" fmla="*/ 2147483647 h 1060"/>
              <a:gd name="T26" fmla="*/ 2147483647 w 5760"/>
              <a:gd name="T27" fmla="*/ 2147483647 h 1060"/>
              <a:gd name="T28" fmla="*/ 2147483647 w 5760"/>
              <a:gd name="T29" fmla="*/ 2147483647 h 1060"/>
              <a:gd name="T30" fmla="*/ 2147483647 w 5760"/>
              <a:gd name="T31" fmla="*/ 2147483647 h 1060"/>
              <a:gd name="T32" fmla="*/ 2147483647 w 5760"/>
              <a:gd name="T33" fmla="*/ 2147483647 h 1060"/>
              <a:gd name="T34" fmla="*/ 2147483647 w 5760"/>
              <a:gd name="T35" fmla="*/ 2147483647 h 1060"/>
              <a:gd name="T36" fmla="*/ 2147483647 w 5760"/>
              <a:gd name="T37" fmla="*/ 2147483647 h 1060"/>
              <a:gd name="T38" fmla="*/ 2147483647 w 5760"/>
              <a:gd name="T39" fmla="*/ 2147483647 h 1060"/>
              <a:gd name="T40" fmla="*/ 2147483647 w 5760"/>
              <a:gd name="T41" fmla="*/ 2147483647 h 1060"/>
              <a:gd name="T42" fmla="*/ 2147483647 w 5760"/>
              <a:gd name="T43" fmla="*/ 2147483647 h 1060"/>
              <a:gd name="T44" fmla="*/ 2147483647 w 5760"/>
              <a:gd name="T45" fmla="*/ 2147483647 h 1060"/>
              <a:gd name="T46" fmla="*/ 2147483647 w 5760"/>
              <a:gd name="T47" fmla="*/ 2147483647 h 1060"/>
              <a:gd name="T48" fmla="*/ 2147483647 w 5760"/>
              <a:gd name="T49" fmla="*/ 2147483647 h 1060"/>
              <a:gd name="T50" fmla="*/ 2147483647 w 5760"/>
              <a:gd name="T51" fmla="*/ 2147483647 h 1060"/>
              <a:gd name="T52" fmla="*/ 2147483647 w 5760"/>
              <a:gd name="T53" fmla="*/ 2147483647 h 1060"/>
              <a:gd name="T54" fmla="*/ 0 w 5760"/>
              <a:gd name="T55" fmla="*/ 2147483647 h 106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5760" h="1060">
                <a:moveTo>
                  <a:pt x="0" y="753"/>
                </a:moveTo>
                <a:lnTo>
                  <a:pt x="0" y="1059"/>
                </a:lnTo>
                <a:lnTo>
                  <a:pt x="5759" y="1059"/>
                </a:lnTo>
                <a:lnTo>
                  <a:pt x="5759" y="0"/>
                </a:lnTo>
                <a:lnTo>
                  <a:pt x="5430" y="0"/>
                </a:lnTo>
                <a:lnTo>
                  <a:pt x="5298" y="84"/>
                </a:lnTo>
                <a:lnTo>
                  <a:pt x="5136" y="159"/>
                </a:lnTo>
                <a:lnTo>
                  <a:pt x="4968" y="222"/>
                </a:lnTo>
                <a:lnTo>
                  <a:pt x="4812" y="267"/>
                </a:lnTo>
                <a:lnTo>
                  <a:pt x="4626" y="324"/>
                </a:lnTo>
                <a:lnTo>
                  <a:pt x="4440" y="366"/>
                </a:lnTo>
                <a:lnTo>
                  <a:pt x="4230" y="414"/>
                </a:lnTo>
                <a:lnTo>
                  <a:pt x="3939" y="468"/>
                </a:lnTo>
                <a:lnTo>
                  <a:pt x="3711" y="504"/>
                </a:lnTo>
                <a:lnTo>
                  <a:pt x="3441" y="543"/>
                </a:lnTo>
                <a:lnTo>
                  <a:pt x="3189" y="579"/>
                </a:lnTo>
                <a:lnTo>
                  <a:pt x="2925" y="606"/>
                </a:lnTo>
                <a:lnTo>
                  <a:pt x="2679" y="633"/>
                </a:lnTo>
                <a:lnTo>
                  <a:pt x="2418" y="654"/>
                </a:lnTo>
                <a:lnTo>
                  <a:pt x="2142" y="675"/>
                </a:lnTo>
                <a:lnTo>
                  <a:pt x="1896" y="693"/>
                </a:lnTo>
                <a:lnTo>
                  <a:pt x="1647" y="708"/>
                </a:lnTo>
                <a:lnTo>
                  <a:pt x="1404" y="720"/>
                </a:lnTo>
                <a:lnTo>
                  <a:pt x="1170" y="732"/>
                </a:lnTo>
                <a:lnTo>
                  <a:pt x="906" y="738"/>
                </a:lnTo>
                <a:lnTo>
                  <a:pt x="534" y="747"/>
                </a:lnTo>
                <a:lnTo>
                  <a:pt x="201" y="753"/>
                </a:lnTo>
                <a:lnTo>
                  <a:pt x="0" y="753"/>
                </a:lnTo>
              </a:path>
            </a:pathLst>
          </a:custGeom>
          <a:gradFill rotWithShape="0">
            <a:gsLst>
              <a:gs pos="0">
                <a:schemeClr val="accent2"/>
              </a:gs>
              <a:gs pos="100000">
                <a:schemeClr val="bg1"/>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033" name="Freeform 9"/>
          <p:cNvSpPr>
            <a:spLocks/>
          </p:cNvSpPr>
          <p:nvPr/>
        </p:nvSpPr>
        <p:spPr bwMode="white">
          <a:xfrm>
            <a:off x="0" y="-20638"/>
            <a:ext cx="9436100" cy="1068388"/>
          </a:xfrm>
          <a:custGeom>
            <a:avLst/>
            <a:gdLst>
              <a:gd name="T0" fmla="*/ 0 w 5284"/>
              <a:gd name="T1" fmla="*/ 2147483647 h 673"/>
              <a:gd name="T2" fmla="*/ 0 w 5284"/>
              <a:gd name="T3" fmla="*/ 2147483647 h 673"/>
              <a:gd name="T4" fmla="*/ 2147483647 w 5284"/>
              <a:gd name="T5" fmla="*/ 2147483647 h 673"/>
              <a:gd name="T6" fmla="*/ 2147483647 w 5284"/>
              <a:gd name="T7" fmla="*/ 2147483647 h 673"/>
              <a:gd name="T8" fmla="*/ 2147483647 w 5284"/>
              <a:gd name="T9" fmla="*/ 2147483647 h 673"/>
              <a:gd name="T10" fmla="*/ 2147483647 w 5284"/>
              <a:gd name="T11" fmla="*/ 2147483647 h 673"/>
              <a:gd name="T12" fmla="*/ 2147483647 w 5284"/>
              <a:gd name="T13" fmla="*/ 2147483647 h 673"/>
              <a:gd name="T14" fmla="*/ 2147483647 w 5284"/>
              <a:gd name="T15" fmla="*/ 2147483647 h 673"/>
              <a:gd name="T16" fmla="*/ 2147483647 w 5284"/>
              <a:gd name="T17" fmla="*/ 2147483647 h 673"/>
              <a:gd name="T18" fmla="*/ 2147483647 w 5284"/>
              <a:gd name="T19" fmla="*/ 2147483647 h 673"/>
              <a:gd name="T20" fmla="*/ 2147483647 w 5284"/>
              <a:gd name="T21" fmla="*/ 2147483647 h 673"/>
              <a:gd name="T22" fmla="*/ 2147483647 w 5284"/>
              <a:gd name="T23" fmla="*/ 2147483647 h 673"/>
              <a:gd name="T24" fmla="*/ 2147483647 w 5284"/>
              <a:gd name="T25" fmla="*/ 2147483647 h 673"/>
              <a:gd name="T26" fmla="*/ 2147483647 w 5284"/>
              <a:gd name="T27" fmla="*/ 2147483647 h 673"/>
              <a:gd name="T28" fmla="*/ 2147483647 w 5284"/>
              <a:gd name="T29" fmla="*/ 2147483647 h 673"/>
              <a:gd name="T30" fmla="*/ 2147483647 w 5284"/>
              <a:gd name="T31" fmla="*/ 2147483647 h 673"/>
              <a:gd name="T32" fmla="*/ 2147483647 w 5284"/>
              <a:gd name="T33" fmla="*/ 2147483647 h 673"/>
              <a:gd name="T34" fmla="*/ 2147483647 w 5284"/>
              <a:gd name="T35" fmla="*/ 2147483647 h 673"/>
              <a:gd name="T36" fmla="*/ 2147483647 w 5284"/>
              <a:gd name="T37" fmla="*/ 2147483647 h 673"/>
              <a:gd name="T38" fmla="*/ 2147483647 w 5284"/>
              <a:gd name="T39" fmla="*/ 2147483647 h 673"/>
              <a:gd name="T40" fmla="*/ 2147483647 w 5284"/>
              <a:gd name="T41" fmla="*/ 2147483647 h 673"/>
              <a:gd name="T42" fmla="*/ 2147483647 w 5284"/>
              <a:gd name="T43" fmla="*/ 2147483647 h 673"/>
              <a:gd name="T44" fmla="*/ 2147483647 w 5284"/>
              <a:gd name="T45" fmla="*/ 2147483647 h 673"/>
              <a:gd name="T46" fmla="*/ 2147483647 w 5284"/>
              <a:gd name="T47" fmla="*/ 2147483647 h 673"/>
              <a:gd name="T48" fmla="*/ 2147483647 w 5284"/>
              <a:gd name="T49" fmla="*/ 2147483647 h 673"/>
              <a:gd name="T50" fmla="*/ 2147483647 w 5284"/>
              <a:gd name="T51" fmla="*/ 2147483647 h 673"/>
              <a:gd name="T52" fmla="*/ 2147483647 w 5284"/>
              <a:gd name="T53" fmla="*/ 0 h 673"/>
              <a:gd name="T54" fmla="*/ 2147483647 w 5284"/>
              <a:gd name="T55" fmla="*/ 0 h 673"/>
              <a:gd name="T56" fmla="*/ 2147483647 w 5284"/>
              <a:gd name="T57" fmla="*/ 2147483647 h 673"/>
              <a:gd name="T58" fmla="*/ 2147483647 w 5284"/>
              <a:gd name="T59" fmla="*/ 2147483647 h 673"/>
              <a:gd name="T60" fmla="*/ 2147483647 w 5284"/>
              <a:gd name="T61" fmla="*/ 2147483647 h 673"/>
              <a:gd name="T62" fmla="*/ 2147483647 w 5284"/>
              <a:gd name="T63" fmla="*/ 2147483647 h 673"/>
              <a:gd name="T64" fmla="*/ 2147483647 w 5284"/>
              <a:gd name="T65" fmla="*/ 2147483647 h 673"/>
              <a:gd name="T66" fmla="*/ 2147483647 w 5284"/>
              <a:gd name="T67" fmla="*/ 2147483647 h 673"/>
              <a:gd name="T68" fmla="*/ 2147483647 w 5284"/>
              <a:gd name="T69" fmla="*/ 2147483647 h 673"/>
              <a:gd name="T70" fmla="*/ 2147483647 w 5284"/>
              <a:gd name="T71" fmla="*/ 2147483647 h 673"/>
              <a:gd name="T72" fmla="*/ 2147483647 w 5284"/>
              <a:gd name="T73" fmla="*/ 2147483647 h 673"/>
              <a:gd name="T74" fmla="*/ 2147483647 w 5284"/>
              <a:gd name="T75" fmla="*/ 2147483647 h 673"/>
              <a:gd name="T76" fmla="*/ 2147483647 w 5284"/>
              <a:gd name="T77" fmla="*/ 2147483647 h 673"/>
              <a:gd name="T78" fmla="*/ 2147483647 w 5284"/>
              <a:gd name="T79" fmla="*/ 2147483647 h 673"/>
              <a:gd name="T80" fmla="*/ 2147483647 w 5284"/>
              <a:gd name="T81" fmla="*/ 2147483647 h 673"/>
              <a:gd name="T82" fmla="*/ 2147483647 w 5284"/>
              <a:gd name="T83" fmla="*/ 2147483647 h 673"/>
              <a:gd name="T84" fmla="*/ 2147483647 w 5284"/>
              <a:gd name="T85" fmla="*/ 2147483647 h 673"/>
              <a:gd name="T86" fmla="*/ 0 w 5284"/>
              <a:gd name="T87" fmla="*/ 2147483647 h 67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5284" h="673">
                <a:moveTo>
                  <a:pt x="0" y="366"/>
                </a:moveTo>
                <a:lnTo>
                  <a:pt x="0" y="672"/>
                </a:lnTo>
                <a:lnTo>
                  <a:pt x="303" y="672"/>
                </a:lnTo>
                <a:lnTo>
                  <a:pt x="723" y="663"/>
                </a:lnTo>
                <a:lnTo>
                  <a:pt x="1020" y="654"/>
                </a:lnTo>
                <a:lnTo>
                  <a:pt x="1302" y="642"/>
                </a:lnTo>
                <a:lnTo>
                  <a:pt x="1554" y="630"/>
                </a:lnTo>
                <a:lnTo>
                  <a:pt x="1779" y="615"/>
                </a:lnTo>
                <a:lnTo>
                  <a:pt x="1962" y="606"/>
                </a:lnTo>
                <a:lnTo>
                  <a:pt x="2193" y="588"/>
                </a:lnTo>
                <a:lnTo>
                  <a:pt x="2448" y="570"/>
                </a:lnTo>
                <a:lnTo>
                  <a:pt x="2700" y="546"/>
                </a:lnTo>
                <a:lnTo>
                  <a:pt x="2904" y="528"/>
                </a:lnTo>
                <a:lnTo>
                  <a:pt x="3138" y="498"/>
                </a:lnTo>
                <a:lnTo>
                  <a:pt x="3324" y="474"/>
                </a:lnTo>
                <a:lnTo>
                  <a:pt x="3534" y="447"/>
                </a:lnTo>
                <a:lnTo>
                  <a:pt x="3735" y="420"/>
                </a:lnTo>
                <a:lnTo>
                  <a:pt x="3933" y="384"/>
                </a:lnTo>
                <a:lnTo>
                  <a:pt x="4116" y="351"/>
                </a:lnTo>
                <a:lnTo>
                  <a:pt x="4266" y="318"/>
                </a:lnTo>
                <a:lnTo>
                  <a:pt x="4446" y="279"/>
                </a:lnTo>
                <a:lnTo>
                  <a:pt x="4620" y="237"/>
                </a:lnTo>
                <a:lnTo>
                  <a:pt x="4779" y="192"/>
                </a:lnTo>
                <a:lnTo>
                  <a:pt x="4920" y="147"/>
                </a:lnTo>
                <a:lnTo>
                  <a:pt x="5085" y="90"/>
                </a:lnTo>
                <a:lnTo>
                  <a:pt x="5193" y="42"/>
                </a:lnTo>
                <a:lnTo>
                  <a:pt x="5283" y="0"/>
                </a:lnTo>
                <a:lnTo>
                  <a:pt x="3201" y="0"/>
                </a:lnTo>
                <a:lnTo>
                  <a:pt x="2982" y="57"/>
                </a:lnTo>
                <a:lnTo>
                  <a:pt x="2775" y="108"/>
                </a:lnTo>
                <a:lnTo>
                  <a:pt x="2562" y="150"/>
                </a:lnTo>
                <a:lnTo>
                  <a:pt x="2397" y="183"/>
                </a:lnTo>
                <a:lnTo>
                  <a:pt x="2205" y="213"/>
                </a:lnTo>
                <a:lnTo>
                  <a:pt x="2001" y="243"/>
                </a:lnTo>
                <a:lnTo>
                  <a:pt x="1776" y="273"/>
                </a:lnTo>
                <a:lnTo>
                  <a:pt x="1536" y="297"/>
                </a:lnTo>
                <a:lnTo>
                  <a:pt x="1344" y="312"/>
                </a:lnTo>
                <a:lnTo>
                  <a:pt x="1134" y="330"/>
                </a:lnTo>
                <a:lnTo>
                  <a:pt x="921" y="342"/>
                </a:lnTo>
                <a:lnTo>
                  <a:pt x="696" y="354"/>
                </a:lnTo>
                <a:lnTo>
                  <a:pt x="501" y="360"/>
                </a:lnTo>
                <a:lnTo>
                  <a:pt x="279" y="366"/>
                </a:lnTo>
                <a:lnTo>
                  <a:pt x="99" y="369"/>
                </a:lnTo>
                <a:lnTo>
                  <a:pt x="0" y="366"/>
                </a:lnTo>
              </a:path>
            </a:pathLst>
          </a:custGeom>
          <a:gradFill rotWithShape="0">
            <a:gsLst>
              <a:gs pos="0">
                <a:schemeClr val="accent2"/>
              </a:gs>
              <a:gs pos="100000">
                <a:schemeClr val="bg1"/>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034" name="Freeform 10"/>
          <p:cNvSpPr>
            <a:spLocks/>
          </p:cNvSpPr>
          <p:nvPr/>
        </p:nvSpPr>
        <p:spPr bwMode="white">
          <a:xfrm>
            <a:off x="0" y="-20638"/>
            <a:ext cx="5149850" cy="454026"/>
          </a:xfrm>
          <a:custGeom>
            <a:avLst/>
            <a:gdLst>
              <a:gd name="T0" fmla="*/ 0 w 2884"/>
              <a:gd name="T1" fmla="*/ 0 h 286"/>
              <a:gd name="T2" fmla="*/ 0 w 2884"/>
              <a:gd name="T3" fmla="*/ 2147483647 h 286"/>
              <a:gd name="T4" fmla="*/ 2147483647 w 2884"/>
              <a:gd name="T5" fmla="*/ 2147483647 h 286"/>
              <a:gd name="T6" fmla="*/ 2147483647 w 2884"/>
              <a:gd name="T7" fmla="*/ 2147483647 h 286"/>
              <a:gd name="T8" fmla="*/ 2147483647 w 2884"/>
              <a:gd name="T9" fmla="*/ 2147483647 h 286"/>
              <a:gd name="T10" fmla="*/ 2147483647 w 2884"/>
              <a:gd name="T11" fmla="*/ 2147483647 h 286"/>
              <a:gd name="T12" fmla="*/ 2147483647 w 2884"/>
              <a:gd name="T13" fmla="*/ 2147483647 h 286"/>
              <a:gd name="T14" fmla="*/ 2147483647 w 2884"/>
              <a:gd name="T15" fmla="*/ 2147483647 h 286"/>
              <a:gd name="T16" fmla="*/ 2147483647 w 2884"/>
              <a:gd name="T17" fmla="*/ 2147483647 h 286"/>
              <a:gd name="T18" fmla="*/ 2147483647 w 2884"/>
              <a:gd name="T19" fmla="*/ 2147483647 h 286"/>
              <a:gd name="T20" fmla="*/ 2147483647 w 2884"/>
              <a:gd name="T21" fmla="*/ 2147483647 h 286"/>
              <a:gd name="T22" fmla="*/ 2147483647 w 2884"/>
              <a:gd name="T23" fmla="*/ 2147483647 h 286"/>
              <a:gd name="T24" fmla="*/ 2147483647 w 2884"/>
              <a:gd name="T25" fmla="*/ 2147483647 h 286"/>
              <a:gd name="T26" fmla="*/ 2147483647 w 2884"/>
              <a:gd name="T27" fmla="*/ 2147483647 h 286"/>
              <a:gd name="T28" fmla="*/ 2147483647 w 2884"/>
              <a:gd name="T29" fmla="*/ 0 h 286"/>
              <a:gd name="T30" fmla="*/ 0 w 2884"/>
              <a:gd name="T31" fmla="*/ 0 h 28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884" h="286">
                <a:moveTo>
                  <a:pt x="0" y="0"/>
                </a:moveTo>
                <a:lnTo>
                  <a:pt x="0" y="285"/>
                </a:lnTo>
                <a:lnTo>
                  <a:pt x="192" y="285"/>
                </a:lnTo>
                <a:lnTo>
                  <a:pt x="384" y="282"/>
                </a:lnTo>
                <a:lnTo>
                  <a:pt x="579" y="276"/>
                </a:lnTo>
                <a:lnTo>
                  <a:pt x="789" y="267"/>
                </a:lnTo>
                <a:lnTo>
                  <a:pt x="999" y="258"/>
                </a:lnTo>
                <a:lnTo>
                  <a:pt x="1161" y="246"/>
                </a:lnTo>
                <a:lnTo>
                  <a:pt x="1302" y="234"/>
                </a:lnTo>
                <a:lnTo>
                  <a:pt x="1458" y="222"/>
                </a:lnTo>
                <a:lnTo>
                  <a:pt x="1665" y="201"/>
                </a:lnTo>
                <a:lnTo>
                  <a:pt x="1992" y="159"/>
                </a:lnTo>
                <a:lnTo>
                  <a:pt x="2301" y="117"/>
                </a:lnTo>
                <a:lnTo>
                  <a:pt x="2604" y="60"/>
                </a:lnTo>
                <a:lnTo>
                  <a:pt x="2883" y="0"/>
                </a:lnTo>
                <a:lnTo>
                  <a:pt x="0" y="0"/>
                </a:lnTo>
              </a:path>
            </a:pathLst>
          </a:custGeom>
          <a:gradFill rotWithShape="0">
            <a:gsLst>
              <a:gs pos="0">
                <a:schemeClr val="accent2"/>
              </a:gs>
              <a:gs pos="100000">
                <a:schemeClr val="bg1"/>
              </a:gs>
            </a:gsLst>
            <a:lin ang="0" scaled="1"/>
          </a:gra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035" name="Rectangle 11"/>
          <p:cNvSpPr>
            <a:spLocks noGrp="1" noChangeArrowheads="1"/>
          </p:cNvSpPr>
          <p:nvPr>
            <p:ph type="title"/>
          </p:nvPr>
        </p:nvSpPr>
        <p:spPr bwMode="auto">
          <a:xfrm>
            <a:off x="771525" y="609600"/>
            <a:ext cx="874395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610" tIns="47805" rIns="95610" bIns="47805" numCol="1" anchor="ctr" anchorCtr="0" compatLnSpc="1">
            <a:prstTxWarp prst="textNoShape">
              <a:avLst/>
            </a:prstTxWarp>
          </a:bodyPr>
          <a:lstStyle/>
          <a:p>
            <a:pPr lvl="0"/>
            <a:r>
              <a:rPr lang="en-US"/>
              <a:t>Click to edit Master title style</a:t>
            </a:r>
          </a:p>
        </p:txBody>
      </p:sp>
      <p:sp>
        <p:nvSpPr>
          <p:cNvPr id="1036" name="Rectangle 12"/>
          <p:cNvSpPr>
            <a:spLocks noGrp="1" noChangeArrowheads="1"/>
          </p:cNvSpPr>
          <p:nvPr>
            <p:ph type="body" idx="1"/>
          </p:nvPr>
        </p:nvSpPr>
        <p:spPr bwMode="auto">
          <a:xfrm>
            <a:off x="771525" y="1981200"/>
            <a:ext cx="874395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610" tIns="47805" rIns="95610" bIns="47805"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61" name="Rectangle 13"/>
          <p:cNvSpPr>
            <a:spLocks noGrp="1" noChangeArrowheads="1"/>
          </p:cNvSpPr>
          <p:nvPr>
            <p:ph type="dt" sz="half" idx="2"/>
          </p:nvPr>
        </p:nvSpPr>
        <p:spPr bwMode="auto">
          <a:xfrm>
            <a:off x="771525" y="6248400"/>
            <a:ext cx="21431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610" tIns="47805" rIns="95610" bIns="47805" numCol="1" anchor="t" anchorCtr="0" compatLnSpc="1">
            <a:prstTxWarp prst="textNoShape">
              <a:avLst/>
            </a:prstTxWarp>
          </a:bodyPr>
          <a:lstStyle>
            <a:lvl1pPr algn="l" defTabSz="955675">
              <a:defRPr sz="1500" b="0">
                <a:solidFill>
                  <a:schemeClr val="tx1"/>
                </a:solidFill>
                <a:latin typeface="+mn-lt"/>
              </a:defRPr>
            </a:lvl1pPr>
          </a:lstStyle>
          <a:p>
            <a:pPr>
              <a:defRPr/>
            </a:pPr>
            <a:endParaRPr lang="en-GB"/>
          </a:p>
        </p:txBody>
      </p:sp>
      <p:sp>
        <p:nvSpPr>
          <p:cNvPr id="2062" name="Rectangle 14"/>
          <p:cNvSpPr>
            <a:spLocks noGrp="1" noChangeArrowheads="1"/>
          </p:cNvSpPr>
          <p:nvPr>
            <p:ph type="ftr" sz="quarter" idx="3"/>
          </p:nvPr>
        </p:nvSpPr>
        <p:spPr bwMode="auto">
          <a:xfrm>
            <a:off x="3514725" y="6248400"/>
            <a:ext cx="32575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610" tIns="47805" rIns="95610" bIns="47805" numCol="1" anchor="t" anchorCtr="0" compatLnSpc="1">
            <a:prstTxWarp prst="textNoShape">
              <a:avLst/>
            </a:prstTxWarp>
          </a:bodyPr>
          <a:lstStyle>
            <a:lvl1pPr defTabSz="955675">
              <a:defRPr sz="1500" b="0">
                <a:solidFill>
                  <a:schemeClr val="tx1"/>
                </a:solidFill>
                <a:latin typeface="+mn-lt"/>
              </a:defRPr>
            </a:lvl1pPr>
          </a:lstStyle>
          <a:p>
            <a:pPr>
              <a:defRPr/>
            </a:pPr>
            <a:endParaRPr lang="en-GB"/>
          </a:p>
        </p:txBody>
      </p:sp>
      <p:sp>
        <p:nvSpPr>
          <p:cNvPr id="2063" name="Rectangle 15"/>
          <p:cNvSpPr>
            <a:spLocks noGrp="1" noChangeArrowheads="1"/>
          </p:cNvSpPr>
          <p:nvPr>
            <p:ph type="sldNum" sz="quarter" idx="4"/>
          </p:nvPr>
        </p:nvSpPr>
        <p:spPr bwMode="auto">
          <a:xfrm>
            <a:off x="7372350" y="6248400"/>
            <a:ext cx="21431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610" tIns="47805" rIns="95610" bIns="47805" numCol="1" anchor="t" anchorCtr="0" compatLnSpc="1">
            <a:prstTxWarp prst="textNoShape">
              <a:avLst/>
            </a:prstTxWarp>
          </a:bodyPr>
          <a:lstStyle>
            <a:lvl1pPr algn="r" defTabSz="955675">
              <a:defRPr sz="1500" b="0">
                <a:solidFill>
                  <a:schemeClr val="tx1"/>
                </a:solidFill>
                <a:latin typeface="+mn-lt"/>
              </a:defRPr>
            </a:lvl1pPr>
          </a:lstStyle>
          <a:p>
            <a:pPr>
              <a:defRPr/>
            </a:pPr>
            <a:fld id="{6B8F902E-7101-437B-B175-A608716E4535}" type="slidenum">
              <a:rPr lang="en-GB"/>
              <a:pPr>
                <a:defRPr/>
              </a:pPr>
              <a:t>‹#›</a:t>
            </a:fld>
            <a:endParaRPr lang="en-GB"/>
          </a:p>
        </p:txBody>
      </p:sp>
    </p:spTree>
  </p:cSld>
  <p:clrMap bg1="dk2" tx1="lt1" bg2="dk1" tx2="lt2" accent1="accent1" accent2="accent2" accent3="accent3" accent4="accent4" accent5="accent5" accent6="accent6" hlink="hlink" folHlink="folHlink"/>
  <p:sldLayoutIdLst>
    <p:sldLayoutId id="2147483770" r:id="rId1"/>
    <p:sldLayoutId id="2147483771" r:id="rId2"/>
    <p:sldLayoutId id="2147483772" r:id="rId3"/>
    <p:sldLayoutId id="2147483773" r:id="rId4"/>
    <p:sldLayoutId id="2147483774" r:id="rId5"/>
    <p:sldLayoutId id="2147483775" r:id="rId6"/>
    <p:sldLayoutId id="2147483776" r:id="rId7"/>
    <p:sldLayoutId id="2147483777" r:id="rId8"/>
    <p:sldLayoutId id="2147483778" r:id="rId9"/>
    <p:sldLayoutId id="2147483779" r:id="rId10"/>
    <p:sldLayoutId id="2147483780" r:id="rId11"/>
    <p:sldLayoutId id="2147483781" r:id="rId12"/>
    <p:sldLayoutId id="2147483782" r:id="rId13"/>
  </p:sldLayoutIdLst>
  <p:transition spd="med">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100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0-#ppt_w/2"/>
                                          </p:val>
                                        </p:tav>
                                        <p:tav tm="100000">
                                          <p:val>
                                            <p:strVal val="#ppt_x"/>
                                          </p:val>
                                        </p:tav>
                                      </p:tavLst>
                                    </p:anim>
                                    <p:anim calcmode="lin" valueType="num">
                                      <p:cBhvr additive="base">
                                        <p:cTn id="8" dur="500" fill="hold"/>
                                        <p:tgtEl>
                                          <p:spTgt spid="2050"/>
                                        </p:tgtEl>
                                        <p:attrNameLst>
                                          <p:attrName>ppt_y</p:attrName>
                                        </p:attrNameLst>
                                      </p:cBhvr>
                                      <p:tavLst>
                                        <p:tav tm="0">
                                          <p:val>
                                            <p:strVal val="#ppt_y"/>
                                          </p:val>
                                        </p:tav>
                                        <p:tav tm="100000">
                                          <p:val>
                                            <p:strVal val="#ppt_y"/>
                                          </p:val>
                                        </p:tav>
                                      </p:tavLst>
                                    </p:anim>
                                  </p:childTnLst>
                                  <p:subTnLst>
                                    <p:set>
                                      <p:cBhvr override="childStyle">
                                        <p:cTn dur="1" fill="hold" display="0" masterRel="sameClick" afterEffect="1">
                                          <p:stCondLst>
                                            <p:cond evt="end" delay="0">
                                              <p:tn val="5"/>
                                            </p:cond>
                                          </p:stCondLst>
                                        </p:cTn>
                                        <p:tgtEl>
                                          <p:spTgt spid="2050"/>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animBg="1"/>
    </p:bldLst>
  </p:timing>
  <p:txStyles>
    <p:titleStyle>
      <a:lvl1pPr algn="ctr" defTabSz="955675" rtl="0" eaLnBrk="0" fontAlgn="base" hangingPunct="0">
        <a:spcBef>
          <a:spcPct val="0"/>
        </a:spcBef>
        <a:spcAft>
          <a:spcPct val="0"/>
        </a:spcAft>
        <a:defRPr sz="4600">
          <a:solidFill>
            <a:schemeClr val="tx2"/>
          </a:solidFill>
          <a:latin typeface="+mj-lt"/>
          <a:ea typeface="+mj-ea"/>
          <a:cs typeface="+mj-cs"/>
        </a:defRPr>
      </a:lvl1pPr>
      <a:lvl2pPr algn="ctr" defTabSz="955675" rtl="0" eaLnBrk="0" fontAlgn="base" hangingPunct="0">
        <a:spcBef>
          <a:spcPct val="0"/>
        </a:spcBef>
        <a:spcAft>
          <a:spcPct val="0"/>
        </a:spcAft>
        <a:defRPr sz="4600">
          <a:solidFill>
            <a:schemeClr val="tx2"/>
          </a:solidFill>
          <a:latin typeface="Times New Roman" charset="0"/>
        </a:defRPr>
      </a:lvl2pPr>
      <a:lvl3pPr algn="ctr" defTabSz="955675" rtl="0" eaLnBrk="0" fontAlgn="base" hangingPunct="0">
        <a:spcBef>
          <a:spcPct val="0"/>
        </a:spcBef>
        <a:spcAft>
          <a:spcPct val="0"/>
        </a:spcAft>
        <a:defRPr sz="4600">
          <a:solidFill>
            <a:schemeClr val="tx2"/>
          </a:solidFill>
          <a:latin typeface="Times New Roman" charset="0"/>
        </a:defRPr>
      </a:lvl3pPr>
      <a:lvl4pPr algn="ctr" defTabSz="955675" rtl="0" eaLnBrk="0" fontAlgn="base" hangingPunct="0">
        <a:spcBef>
          <a:spcPct val="0"/>
        </a:spcBef>
        <a:spcAft>
          <a:spcPct val="0"/>
        </a:spcAft>
        <a:defRPr sz="4600">
          <a:solidFill>
            <a:schemeClr val="tx2"/>
          </a:solidFill>
          <a:latin typeface="Times New Roman" charset="0"/>
        </a:defRPr>
      </a:lvl4pPr>
      <a:lvl5pPr algn="ctr" defTabSz="955675" rtl="0" eaLnBrk="0" fontAlgn="base" hangingPunct="0">
        <a:spcBef>
          <a:spcPct val="0"/>
        </a:spcBef>
        <a:spcAft>
          <a:spcPct val="0"/>
        </a:spcAft>
        <a:defRPr sz="4600">
          <a:solidFill>
            <a:schemeClr val="tx2"/>
          </a:solidFill>
          <a:latin typeface="Times New Roman" charset="0"/>
        </a:defRPr>
      </a:lvl5pPr>
      <a:lvl6pPr marL="457200" algn="ctr" defTabSz="955675" rtl="0" eaLnBrk="0" fontAlgn="base" hangingPunct="0">
        <a:spcBef>
          <a:spcPct val="0"/>
        </a:spcBef>
        <a:spcAft>
          <a:spcPct val="0"/>
        </a:spcAft>
        <a:defRPr sz="4600">
          <a:solidFill>
            <a:schemeClr val="tx2"/>
          </a:solidFill>
          <a:latin typeface="Times New Roman" charset="0"/>
        </a:defRPr>
      </a:lvl6pPr>
      <a:lvl7pPr marL="914400" algn="ctr" defTabSz="955675" rtl="0" eaLnBrk="0" fontAlgn="base" hangingPunct="0">
        <a:spcBef>
          <a:spcPct val="0"/>
        </a:spcBef>
        <a:spcAft>
          <a:spcPct val="0"/>
        </a:spcAft>
        <a:defRPr sz="4600">
          <a:solidFill>
            <a:schemeClr val="tx2"/>
          </a:solidFill>
          <a:latin typeface="Times New Roman" charset="0"/>
        </a:defRPr>
      </a:lvl7pPr>
      <a:lvl8pPr marL="1371600" algn="ctr" defTabSz="955675" rtl="0" eaLnBrk="0" fontAlgn="base" hangingPunct="0">
        <a:spcBef>
          <a:spcPct val="0"/>
        </a:spcBef>
        <a:spcAft>
          <a:spcPct val="0"/>
        </a:spcAft>
        <a:defRPr sz="4600">
          <a:solidFill>
            <a:schemeClr val="tx2"/>
          </a:solidFill>
          <a:latin typeface="Times New Roman" charset="0"/>
        </a:defRPr>
      </a:lvl8pPr>
      <a:lvl9pPr marL="1828800" algn="ctr" defTabSz="955675" rtl="0" eaLnBrk="0" fontAlgn="base" hangingPunct="0">
        <a:spcBef>
          <a:spcPct val="0"/>
        </a:spcBef>
        <a:spcAft>
          <a:spcPct val="0"/>
        </a:spcAft>
        <a:defRPr sz="4600">
          <a:solidFill>
            <a:schemeClr val="tx2"/>
          </a:solidFill>
          <a:latin typeface="Times New Roman" charset="0"/>
        </a:defRPr>
      </a:lvl9pPr>
    </p:titleStyle>
    <p:bodyStyle>
      <a:lvl1pPr marL="358775" indent="-358775" algn="l" defTabSz="955675" rtl="0" eaLnBrk="0" fontAlgn="base" hangingPunct="0">
        <a:spcBef>
          <a:spcPct val="20000"/>
        </a:spcBef>
        <a:spcAft>
          <a:spcPct val="0"/>
        </a:spcAft>
        <a:buChar char="•"/>
        <a:defRPr sz="3300">
          <a:solidFill>
            <a:schemeClr val="tx1"/>
          </a:solidFill>
          <a:latin typeface="+mn-lt"/>
          <a:ea typeface="+mn-ea"/>
          <a:cs typeface="+mn-cs"/>
        </a:defRPr>
      </a:lvl1pPr>
      <a:lvl2pPr marL="776288" indent="-298450" algn="l" defTabSz="955675" rtl="0" eaLnBrk="0" fontAlgn="base" hangingPunct="0">
        <a:spcBef>
          <a:spcPct val="20000"/>
        </a:spcBef>
        <a:spcAft>
          <a:spcPct val="0"/>
        </a:spcAft>
        <a:buChar char="–"/>
        <a:defRPr sz="2900">
          <a:solidFill>
            <a:schemeClr val="tx1"/>
          </a:solidFill>
          <a:latin typeface="+mn-lt"/>
        </a:defRPr>
      </a:lvl2pPr>
      <a:lvl3pPr marL="1195388" indent="-239713" algn="l" defTabSz="955675" rtl="0" eaLnBrk="0" fontAlgn="base" hangingPunct="0">
        <a:spcBef>
          <a:spcPct val="20000"/>
        </a:spcBef>
        <a:spcAft>
          <a:spcPct val="0"/>
        </a:spcAft>
        <a:buChar char="•"/>
        <a:defRPr sz="2500">
          <a:solidFill>
            <a:schemeClr val="tx1"/>
          </a:solidFill>
          <a:latin typeface="+mn-lt"/>
        </a:defRPr>
      </a:lvl3pPr>
      <a:lvl4pPr marL="1673225" indent="-239713" algn="l" defTabSz="955675" rtl="0" eaLnBrk="0" fontAlgn="base" hangingPunct="0">
        <a:spcBef>
          <a:spcPct val="20000"/>
        </a:spcBef>
        <a:spcAft>
          <a:spcPct val="0"/>
        </a:spcAft>
        <a:buChar char="–"/>
        <a:defRPr sz="2100">
          <a:solidFill>
            <a:schemeClr val="tx1"/>
          </a:solidFill>
          <a:latin typeface="+mn-lt"/>
        </a:defRPr>
      </a:lvl4pPr>
      <a:lvl5pPr marL="2151063" indent="-238125" algn="l" defTabSz="955675" rtl="0" eaLnBrk="0" fontAlgn="base" hangingPunct="0">
        <a:spcBef>
          <a:spcPct val="20000"/>
        </a:spcBef>
        <a:spcAft>
          <a:spcPct val="0"/>
        </a:spcAft>
        <a:buChar char="»"/>
        <a:defRPr sz="2100">
          <a:solidFill>
            <a:schemeClr val="tx1"/>
          </a:solidFill>
          <a:latin typeface="+mn-lt"/>
        </a:defRPr>
      </a:lvl5pPr>
      <a:lvl6pPr marL="2608263" indent="-238125" algn="l" defTabSz="955675" rtl="0" eaLnBrk="0" fontAlgn="base" hangingPunct="0">
        <a:spcBef>
          <a:spcPct val="20000"/>
        </a:spcBef>
        <a:spcAft>
          <a:spcPct val="0"/>
        </a:spcAft>
        <a:buChar char="»"/>
        <a:defRPr sz="2100">
          <a:solidFill>
            <a:schemeClr val="tx1"/>
          </a:solidFill>
          <a:latin typeface="+mn-lt"/>
        </a:defRPr>
      </a:lvl6pPr>
      <a:lvl7pPr marL="3065463" indent="-238125" algn="l" defTabSz="955675" rtl="0" eaLnBrk="0" fontAlgn="base" hangingPunct="0">
        <a:spcBef>
          <a:spcPct val="20000"/>
        </a:spcBef>
        <a:spcAft>
          <a:spcPct val="0"/>
        </a:spcAft>
        <a:buChar char="»"/>
        <a:defRPr sz="2100">
          <a:solidFill>
            <a:schemeClr val="tx1"/>
          </a:solidFill>
          <a:latin typeface="+mn-lt"/>
        </a:defRPr>
      </a:lvl7pPr>
      <a:lvl8pPr marL="3522663" indent="-238125" algn="l" defTabSz="955675" rtl="0" eaLnBrk="0" fontAlgn="base" hangingPunct="0">
        <a:spcBef>
          <a:spcPct val="20000"/>
        </a:spcBef>
        <a:spcAft>
          <a:spcPct val="0"/>
        </a:spcAft>
        <a:buChar char="»"/>
        <a:defRPr sz="2100">
          <a:solidFill>
            <a:schemeClr val="tx1"/>
          </a:solidFill>
          <a:latin typeface="+mn-lt"/>
        </a:defRPr>
      </a:lvl8pPr>
      <a:lvl9pPr marL="3979863" indent="-238125" algn="l" defTabSz="955675" rtl="0" eaLnBrk="0" fontAlgn="base" hangingPunct="0">
        <a:spcBef>
          <a:spcPct val="20000"/>
        </a:spcBef>
        <a:spcAft>
          <a:spcPct val="0"/>
        </a:spcAft>
        <a:buChar char="»"/>
        <a:defRPr sz="21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15.jpeg"/><Relationship Id="rId4" Type="http://schemas.openxmlformats.org/officeDocument/2006/relationships/image" Target="../media/image14.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e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2.gif"/><Relationship Id="rId2" Type="http://schemas.openxmlformats.org/officeDocument/2006/relationships/image" Target="../media/image21.gif"/><Relationship Id="rId1" Type="http://schemas.openxmlformats.org/officeDocument/2006/relationships/slideLayout" Target="../slideLayouts/slideLayout7.xml"/><Relationship Id="rId4" Type="http://schemas.openxmlformats.org/officeDocument/2006/relationships/image" Target="../media/image23.jpg"/></Relationships>
</file>

<file path=ppt/slides/_rels/slide2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slideLayout" Target="../slideLayouts/slideLayout7.xml"/><Relationship Id="rId4" Type="http://schemas.openxmlformats.org/officeDocument/2006/relationships/image" Target="../media/image28.jpeg"/></Relationships>
</file>

<file path=ppt/slides/_rels/slide2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7.xml"/><Relationship Id="rId4" Type="http://schemas.openxmlformats.org/officeDocument/2006/relationships/image" Target="../media/image31.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30.xml.rels><?xml version="1.0" encoding="UTF-8" standalone="yes"?>
<Relationships xmlns="http://schemas.openxmlformats.org/package/2006/relationships"><Relationship Id="rId2" Type="http://schemas.openxmlformats.org/officeDocument/2006/relationships/image" Target="../media/image34.tif"/><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7.png"/><Relationship Id="rId1" Type="http://schemas.openxmlformats.org/officeDocument/2006/relationships/slideLayout" Target="../slideLayouts/slideLayout7.xml"/><Relationship Id="rId4" Type="http://schemas.openxmlformats.org/officeDocument/2006/relationships/image" Target="../media/image15.jpeg"/></Relationships>
</file>

<file path=ppt/slides/_rels/slide35.xml.rels><?xml version="1.0" encoding="UTF-8" standalone="yes"?>
<Relationships xmlns="http://schemas.openxmlformats.org/package/2006/relationships"><Relationship Id="rId3" Type="http://schemas.openxmlformats.org/officeDocument/2006/relationships/image" Target="../media/image38.jpeg"/><Relationship Id="rId7" Type="http://schemas.openxmlformats.org/officeDocument/2006/relationships/image" Target="../media/image33.jpe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41.jpeg"/><Relationship Id="rId5" Type="http://schemas.openxmlformats.org/officeDocument/2006/relationships/image" Target="../media/image40.jpeg"/><Relationship Id="rId4" Type="http://schemas.openxmlformats.org/officeDocument/2006/relationships/image" Target="../media/image39.png"/></Relationships>
</file>

<file path=ppt/slides/_rels/slide3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hyperlink" Target="http://www.yieldgap.org/" TargetMode="External"/><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8" Type="http://schemas.openxmlformats.org/officeDocument/2006/relationships/image" Target="../media/image48.png"/><Relationship Id="rId3" Type="http://schemas.microsoft.com/office/2007/relationships/hdphoto" Target="../media/hdphoto2.wdp"/><Relationship Id="rId7" Type="http://schemas.openxmlformats.org/officeDocument/2006/relationships/image" Target="../media/image47.png"/><Relationship Id="rId12" Type="http://schemas.openxmlformats.org/officeDocument/2006/relationships/image" Target="../media/image51.jpg"/><Relationship Id="rId2" Type="http://schemas.openxmlformats.org/officeDocument/2006/relationships/image" Target="../media/image43.png"/><Relationship Id="rId1" Type="http://schemas.openxmlformats.org/officeDocument/2006/relationships/slideLayout" Target="../slideLayouts/slideLayout2.xml"/><Relationship Id="rId6" Type="http://schemas.openxmlformats.org/officeDocument/2006/relationships/image" Target="../media/image46.png"/><Relationship Id="rId11" Type="http://schemas.openxmlformats.org/officeDocument/2006/relationships/image" Target="../media/image50.png"/><Relationship Id="rId5" Type="http://schemas.openxmlformats.org/officeDocument/2006/relationships/image" Target="../media/image45.png"/><Relationship Id="rId10" Type="http://schemas.openxmlformats.org/officeDocument/2006/relationships/image" Target="../media/image49.png"/><Relationship Id="rId4" Type="http://schemas.openxmlformats.org/officeDocument/2006/relationships/image" Target="../media/image44.png"/><Relationship Id="rId9" Type="http://schemas.microsoft.com/office/2007/relationships/hdphoto" Target="../media/hdphoto3.wdp"/></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6.xml"/><Relationship Id="rId1" Type="http://schemas.openxmlformats.org/officeDocument/2006/relationships/slideLayout" Target="../slideLayouts/slideLayout13.xml"/><Relationship Id="rId5" Type="http://schemas.openxmlformats.org/officeDocument/2006/relationships/image" Target="../media/image51.jpg"/><Relationship Id="rId4" Type="http://schemas.openxmlformats.org/officeDocument/2006/relationships/image" Target="../media/image53.png"/></Relationships>
</file>

<file path=ppt/slides/_rels/slide43.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image" Target="../media/image54.jpeg"/><Relationship Id="rId1" Type="http://schemas.openxmlformats.org/officeDocument/2006/relationships/slideLayout" Target="../slideLayouts/slideLayout13.xml"/><Relationship Id="rId4" Type="http://schemas.openxmlformats.org/officeDocument/2006/relationships/image" Target="../media/image56.jpg"/></Relationships>
</file>

<file path=ppt/slides/_rels/slide44.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jpg"/><Relationship Id="rId1" Type="http://schemas.openxmlformats.org/officeDocument/2006/relationships/slideLayout" Target="../slideLayouts/slideLayout13.xml"/><Relationship Id="rId4" Type="http://schemas.openxmlformats.org/officeDocument/2006/relationships/image" Target="../media/image8.png"/></Relationships>
</file>

<file path=ppt/slides/_rels/slide47.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64.jpeg"/><Relationship Id="rId5" Type="http://schemas.openxmlformats.org/officeDocument/2006/relationships/image" Target="../media/image63.jpeg"/><Relationship Id="rId4" Type="http://schemas.openxmlformats.org/officeDocument/2006/relationships/image" Target="../media/image62.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8" descr="Picture 081"/>
          <p:cNvPicPr>
            <a:picLocks noChangeAspect="1" noChangeArrowheads="1"/>
          </p:cNvPicPr>
          <p:nvPr/>
        </p:nvPicPr>
        <p:blipFill>
          <a:blip r:embed="rId2" cstate="print">
            <a:extLst>
              <a:ext uri="{BEBA8EAE-BF5A-486C-A8C5-ECC9F3942E4B}">
                <a14:imgProps xmlns:a14="http://schemas.microsoft.com/office/drawing/2010/main">
                  <a14:imgLayer r:embed="rId3">
                    <a14:imgEffect>
                      <a14:brightnessContrast bright="-17000" contrast="16000"/>
                    </a14:imgEffect>
                  </a14:imgLayer>
                </a14:imgProps>
              </a:ext>
            </a:extLst>
          </a:blip>
          <a:srcRect/>
          <a:stretch>
            <a:fillRect/>
          </a:stretch>
        </p:blipFill>
        <p:spPr bwMode="auto">
          <a:xfrm>
            <a:off x="0" y="0"/>
            <a:ext cx="10287000" cy="7343775"/>
          </a:xfrm>
          <a:prstGeom prst="rect">
            <a:avLst/>
          </a:prstGeom>
          <a:noFill/>
          <a:ln w="9525">
            <a:noFill/>
            <a:miter lim="800000"/>
            <a:headEnd/>
            <a:tailEnd/>
          </a:ln>
        </p:spPr>
      </p:pic>
      <p:sp>
        <p:nvSpPr>
          <p:cNvPr id="161800" name="Text Box 8"/>
          <p:cNvSpPr txBox="1">
            <a:spLocks noChangeArrowheads="1"/>
          </p:cNvSpPr>
          <p:nvPr/>
        </p:nvSpPr>
        <p:spPr bwMode="auto">
          <a:xfrm>
            <a:off x="929640" y="659995"/>
            <a:ext cx="8427719" cy="7048083"/>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31750">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defRPr/>
            </a:pPr>
            <a:endParaRPr lang="en-US" sz="4000" dirty="0">
              <a:effectLst>
                <a:outerShdw blurRad="38100" dist="38100" dir="2700000" algn="tl">
                  <a:srgbClr val="000000"/>
                </a:outerShdw>
              </a:effectLst>
            </a:endParaRPr>
          </a:p>
          <a:p>
            <a:pPr>
              <a:defRPr/>
            </a:pPr>
            <a:r>
              <a:rPr lang="en-US" sz="4000" dirty="0">
                <a:effectLst>
                  <a:outerShdw blurRad="38100" dist="38100" dir="2700000" algn="tl">
                    <a:srgbClr val="000000"/>
                  </a:outerShdw>
                </a:effectLst>
              </a:rPr>
              <a:t>Farming Systems Research</a:t>
            </a:r>
          </a:p>
          <a:p>
            <a:pPr>
              <a:defRPr/>
            </a:pPr>
            <a:endParaRPr lang="en-US" sz="4000" dirty="0">
              <a:effectLst>
                <a:outerShdw blurRad="38100" dist="38100" dir="2700000" algn="tl">
                  <a:srgbClr val="000000"/>
                </a:outerShdw>
              </a:effectLst>
            </a:endParaRPr>
          </a:p>
          <a:p>
            <a:pPr>
              <a:defRPr/>
            </a:pPr>
            <a:r>
              <a:rPr lang="en-US" sz="4000" dirty="0">
                <a:effectLst>
                  <a:outerShdw blurRad="38100" dist="38100" dir="2700000" algn="tl">
                    <a:srgbClr val="000000"/>
                  </a:outerShdw>
                </a:effectLst>
              </a:rPr>
              <a:t>In</a:t>
            </a:r>
          </a:p>
          <a:p>
            <a:pPr>
              <a:defRPr/>
            </a:pPr>
            <a:r>
              <a:rPr lang="en-US" sz="4000" dirty="0">
                <a:effectLst>
                  <a:outerShdw blurRad="38100" dist="38100" dir="2700000" algn="tl">
                    <a:srgbClr val="000000"/>
                  </a:outerShdw>
                </a:effectLst>
              </a:rPr>
              <a:t>Africa RISING</a:t>
            </a:r>
            <a:endParaRPr lang="en-US" sz="2800" dirty="0">
              <a:effectLst>
                <a:outerShdw blurRad="38100" dist="38100" dir="2700000" algn="tl">
                  <a:srgbClr val="000000"/>
                </a:outerShdw>
              </a:effectLst>
            </a:endParaRPr>
          </a:p>
          <a:p>
            <a:pPr>
              <a:defRPr/>
            </a:pPr>
            <a:endParaRPr lang="en-US" sz="2800" dirty="0">
              <a:effectLst>
                <a:outerShdw blurRad="38100" dist="38100" dir="2700000" algn="tl">
                  <a:srgbClr val="000000"/>
                </a:outerShdw>
              </a:effectLst>
            </a:endParaRPr>
          </a:p>
          <a:p>
            <a:pPr>
              <a:defRPr/>
            </a:pPr>
            <a:endParaRPr lang="en-US" sz="2800" dirty="0">
              <a:effectLst>
                <a:outerShdw blurRad="38100" dist="38100" dir="2700000" algn="tl">
                  <a:srgbClr val="000000"/>
                </a:outerShdw>
              </a:effectLst>
            </a:endParaRPr>
          </a:p>
          <a:p>
            <a:pPr>
              <a:defRPr/>
            </a:pPr>
            <a:endParaRPr lang="en-US" sz="2800" dirty="0">
              <a:effectLst>
                <a:outerShdw blurRad="38100" dist="38100" dir="2700000" algn="tl">
                  <a:srgbClr val="000000"/>
                </a:outerShdw>
              </a:effectLst>
            </a:endParaRPr>
          </a:p>
          <a:p>
            <a:pPr>
              <a:defRPr/>
            </a:pPr>
            <a:endParaRPr lang="en-US" sz="2800" dirty="0">
              <a:effectLst>
                <a:outerShdw blurRad="38100" dist="38100" dir="2700000" algn="tl">
                  <a:srgbClr val="000000"/>
                </a:outerShdw>
              </a:effectLst>
            </a:endParaRPr>
          </a:p>
          <a:p>
            <a:pPr>
              <a:defRPr/>
            </a:pPr>
            <a:r>
              <a:rPr lang="en-US" sz="2800" dirty="0">
                <a:effectLst>
                  <a:outerShdw blurRad="38100" dist="38100" dir="2700000" algn="tl">
                    <a:srgbClr val="000000"/>
                  </a:outerShdw>
                </a:effectLst>
              </a:rPr>
              <a:t>Lieven Claessens</a:t>
            </a:r>
          </a:p>
          <a:p>
            <a:pPr>
              <a:defRPr/>
            </a:pPr>
            <a:endParaRPr lang="en-US" sz="2800" dirty="0">
              <a:effectLst>
                <a:outerShdw blurRad="38100" dist="38100" dir="2700000" algn="tl">
                  <a:srgbClr val="000000"/>
                </a:outerShdw>
              </a:effectLst>
            </a:endParaRPr>
          </a:p>
          <a:p>
            <a:pPr>
              <a:defRPr/>
            </a:pPr>
            <a:r>
              <a:rPr lang="en-US" sz="2800" dirty="0">
                <a:effectLst>
                  <a:outerShdw blurRad="38100" dist="38100" dir="2700000" algn="tl">
                    <a:srgbClr val="000000"/>
                  </a:outerShdw>
                </a:effectLst>
              </a:rPr>
              <a:t>Accra, 6</a:t>
            </a:r>
            <a:r>
              <a:rPr lang="en-US" sz="2800" baseline="30000" dirty="0">
                <a:effectLst>
                  <a:outerShdw blurRad="38100" dist="38100" dir="2700000" algn="tl">
                    <a:srgbClr val="000000"/>
                  </a:outerShdw>
                </a:effectLst>
              </a:rPr>
              <a:t>th</a:t>
            </a:r>
            <a:r>
              <a:rPr lang="en-US" sz="2800" dirty="0">
                <a:effectLst>
                  <a:outerShdw blurRad="38100" dist="38100" dir="2700000" algn="tl">
                    <a:srgbClr val="000000"/>
                  </a:outerShdw>
                </a:effectLst>
              </a:rPr>
              <a:t> of June 2018 </a:t>
            </a:r>
          </a:p>
          <a:p>
            <a:pPr>
              <a:defRPr/>
            </a:pPr>
            <a:endParaRPr lang="en-US" sz="2800" dirty="0">
              <a:effectLst>
                <a:outerShdw blurRad="38100" dist="38100" dir="2700000" algn="tl">
                  <a:srgbClr val="000000"/>
                </a:outerShdw>
              </a:effectLst>
            </a:endParaRPr>
          </a:p>
          <a:p>
            <a:pPr>
              <a:defRPr/>
            </a:pPr>
            <a:endParaRPr lang="en-US" sz="2800" dirty="0">
              <a:effectLst>
                <a:outerShdw blurRad="38100" dist="38100" dir="2700000" algn="tl">
                  <a:srgbClr val="000000"/>
                </a:outerShdw>
              </a:effectLst>
            </a:endParaRPr>
          </a:p>
        </p:txBody>
      </p:sp>
    </p:spTree>
  </p:cSld>
  <p:clrMapOvr>
    <a:masterClrMapping/>
  </p:clrMapOvr>
  <p:transition spd="med">
    <p:zoom/>
  </p:transition>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1517" y="831518"/>
            <a:ext cx="8527505" cy="5810871"/>
          </a:xfrm>
          <a:prstGeom prst="rect">
            <a:avLst/>
          </a:prstGeom>
        </p:spPr>
      </p:pic>
      <p:sp>
        <p:nvSpPr>
          <p:cNvPr id="5" name="Rectangle 4"/>
          <p:cNvSpPr>
            <a:spLocks noChangeArrowheads="1"/>
          </p:cNvSpPr>
          <p:nvPr/>
        </p:nvSpPr>
        <p:spPr bwMode="auto">
          <a:xfrm>
            <a:off x="320852" y="157939"/>
            <a:ext cx="9748837" cy="523220"/>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31750">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285750" indent="-285750" algn="l">
              <a:buFont typeface="Wingdings" panose="05000000000000000000" pitchFamily="2" charset="2"/>
              <a:buChar char="q"/>
            </a:pPr>
            <a:r>
              <a:rPr lang="en-GB" sz="2800" dirty="0"/>
              <a:t> Africa RISING conceptual framework (AR brief, 2013) </a:t>
            </a:r>
          </a:p>
        </p:txBody>
      </p:sp>
    </p:spTree>
    <p:extLst>
      <p:ext uri="{BB962C8B-B14F-4D97-AF65-F5344CB8AC3E}">
        <p14:creationId xmlns:p14="http://schemas.microsoft.com/office/powerpoint/2010/main" val="4737042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3" name="Rectangle 3"/>
          <p:cNvSpPr>
            <a:spLocks noChangeArrowheads="1"/>
          </p:cNvSpPr>
          <p:nvPr/>
        </p:nvSpPr>
        <p:spPr bwMode="auto">
          <a:xfrm>
            <a:off x="249238" y="232545"/>
            <a:ext cx="9880600" cy="2169825"/>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31750">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457200" indent="-457200" algn="l">
              <a:buFont typeface="Wingdings" panose="05000000000000000000" pitchFamily="2" charset="2"/>
              <a:buChar char="q"/>
            </a:pPr>
            <a:r>
              <a:rPr lang="en-GB" sz="2800" dirty="0"/>
              <a:t> Is </a:t>
            </a:r>
            <a:r>
              <a:rPr lang="en-GB" sz="2800" dirty="0" err="1"/>
              <a:t>AfricaRISING</a:t>
            </a:r>
            <a:r>
              <a:rPr lang="en-GB" sz="2800" dirty="0"/>
              <a:t> implementing FSR?</a:t>
            </a:r>
          </a:p>
          <a:p>
            <a:pPr algn="l"/>
            <a:endParaRPr lang="en-GB" sz="1100" dirty="0">
              <a:solidFill>
                <a:schemeClr val="tx1"/>
              </a:solidFill>
            </a:endParaRPr>
          </a:p>
          <a:p>
            <a:pPr marL="800100" lvl="1" indent="-342900" algn="l">
              <a:buFont typeface="Wingdings" panose="05000000000000000000" pitchFamily="2" charset="2"/>
              <a:buChar char="§"/>
            </a:pPr>
            <a:r>
              <a:rPr lang="en-GB" sz="2400" b="0" dirty="0">
                <a:solidFill>
                  <a:schemeClr val="tx1"/>
                </a:solidFill>
              </a:rPr>
              <a:t>Elements: 	1. Systems thinking</a:t>
            </a:r>
          </a:p>
          <a:p>
            <a:pPr lvl="6"/>
            <a:r>
              <a:rPr lang="en-GB" sz="2400" b="0" dirty="0">
                <a:solidFill>
                  <a:schemeClr val="tx1"/>
                </a:solidFill>
              </a:rPr>
              <a:t>2. Multi-disciplinary (multi-scale?)</a:t>
            </a:r>
          </a:p>
          <a:p>
            <a:pPr lvl="6"/>
            <a:r>
              <a:rPr lang="en-GB" sz="2400" b="0" dirty="0">
                <a:solidFill>
                  <a:schemeClr val="tx1"/>
                </a:solidFill>
              </a:rPr>
              <a:t>3. Partnerships for co-learning and scaling</a:t>
            </a:r>
          </a:p>
          <a:p>
            <a:pPr marL="1257300" lvl="2" indent="-342900" algn="l">
              <a:buFont typeface="Wingdings" panose="05000000000000000000" pitchFamily="2" charset="2"/>
              <a:buChar char="§"/>
            </a:pPr>
            <a:endParaRPr lang="en-GB" sz="2400" b="0" dirty="0">
              <a:solidFill>
                <a:schemeClr val="tx1"/>
              </a:solidFill>
            </a:endParaRPr>
          </a:p>
        </p:txBody>
      </p:sp>
      <p:pic>
        <p:nvPicPr>
          <p:cNvPr id="3" name="Picture 2">
            <a:extLst>
              <a:ext uri="{FF2B5EF4-FFF2-40B4-BE49-F238E27FC236}">
                <a16:creationId xmlns:a16="http://schemas.microsoft.com/office/drawing/2014/main" id="{E596221B-B9DF-4E20-A031-05ED9EC665C8}"/>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612725" y="1970422"/>
            <a:ext cx="9061550" cy="4299749"/>
          </a:xfrm>
          <a:prstGeom prst="rect">
            <a:avLst/>
          </a:prstGeom>
          <a:noFill/>
          <a:ln>
            <a:noFill/>
          </a:ln>
        </p:spPr>
      </p:pic>
      <p:sp>
        <p:nvSpPr>
          <p:cNvPr id="2" name="TextBox 1">
            <a:extLst>
              <a:ext uri="{FF2B5EF4-FFF2-40B4-BE49-F238E27FC236}">
                <a16:creationId xmlns:a16="http://schemas.microsoft.com/office/drawing/2014/main" id="{D463D178-9A96-46C9-9141-19152F7D5AAD}"/>
              </a:ext>
            </a:extLst>
          </p:cNvPr>
          <p:cNvSpPr txBox="1"/>
          <p:nvPr/>
        </p:nvSpPr>
        <p:spPr>
          <a:xfrm>
            <a:off x="612725" y="6226629"/>
            <a:ext cx="8864601" cy="523220"/>
          </a:xfrm>
          <a:prstGeom prst="rect">
            <a:avLst/>
          </a:prstGeom>
          <a:noFill/>
        </p:spPr>
        <p:txBody>
          <a:bodyPr wrap="square" rtlCol="0">
            <a:spAutoFit/>
          </a:bodyPr>
          <a:lstStyle/>
          <a:p>
            <a:r>
              <a:rPr lang="en-US" b="0" dirty="0">
                <a:solidFill>
                  <a:schemeClr val="tx1"/>
                </a:solidFill>
              </a:rPr>
              <a:t>Overview of the Africa RISING intervention countries in Africa (center), and the main interventions targeted at </a:t>
            </a:r>
            <a:r>
              <a:rPr lang="en-US" dirty="0">
                <a:solidFill>
                  <a:schemeClr val="tx1"/>
                </a:solidFill>
              </a:rPr>
              <a:t>farm</a:t>
            </a:r>
            <a:r>
              <a:rPr lang="en-US" b="0" dirty="0">
                <a:solidFill>
                  <a:schemeClr val="tx1"/>
                </a:solidFill>
              </a:rPr>
              <a:t> components (left) or at the </a:t>
            </a:r>
            <a:r>
              <a:rPr lang="en-US" dirty="0">
                <a:solidFill>
                  <a:schemeClr val="tx1"/>
                </a:solidFill>
              </a:rPr>
              <a:t>systems</a:t>
            </a:r>
            <a:r>
              <a:rPr lang="en-US" b="0" dirty="0">
                <a:solidFill>
                  <a:schemeClr val="tx1"/>
                </a:solidFill>
              </a:rPr>
              <a:t> level (right) (Groot et al., in prep)</a:t>
            </a:r>
          </a:p>
        </p:txBody>
      </p:sp>
    </p:spTree>
    <p:extLst>
      <p:ext uri="{BB962C8B-B14F-4D97-AF65-F5344CB8AC3E}">
        <p14:creationId xmlns:p14="http://schemas.microsoft.com/office/powerpoint/2010/main" val="1960145827"/>
      </p:ext>
    </p:extLst>
  </p:cSld>
  <p:clrMapOvr>
    <a:masterClrMapping/>
  </p:clrMapOvr>
  <p:transition spd="med">
    <p:zoom/>
  </p:transition>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3" name="Rectangle 3"/>
          <p:cNvSpPr>
            <a:spLocks noChangeArrowheads="1"/>
          </p:cNvSpPr>
          <p:nvPr/>
        </p:nvSpPr>
        <p:spPr bwMode="auto">
          <a:xfrm>
            <a:off x="249238" y="232545"/>
            <a:ext cx="9880600" cy="6663363"/>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31750">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457200" indent="-457200" algn="l">
              <a:buFont typeface="Wingdings" panose="05000000000000000000" pitchFamily="2" charset="2"/>
              <a:buChar char="q"/>
            </a:pPr>
            <a:r>
              <a:rPr lang="en-GB" sz="2800" dirty="0"/>
              <a:t> Tailoring to socio-economic context: the bottleneck for FSR?</a:t>
            </a:r>
          </a:p>
          <a:p>
            <a:pPr algn="l"/>
            <a:endParaRPr lang="en-GB" sz="1100" dirty="0">
              <a:solidFill>
                <a:schemeClr val="tx1"/>
              </a:solidFill>
            </a:endParaRPr>
          </a:p>
          <a:p>
            <a:pPr marL="800100" lvl="1" indent="-342900" algn="l">
              <a:buFont typeface="Wingdings" panose="05000000000000000000" pitchFamily="2" charset="2"/>
              <a:buChar char="§"/>
            </a:pPr>
            <a:r>
              <a:rPr lang="en-GB" sz="2400" b="0" dirty="0">
                <a:solidFill>
                  <a:schemeClr val="tx1"/>
                </a:solidFill>
              </a:rPr>
              <a:t>Socio-economic data availability…</a:t>
            </a:r>
          </a:p>
          <a:p>
            <a:pPr marL="1257300" lvl="2" indent="-342900" algn="l">
              <a:buFont typeface="Wingdings" panose="05000000000000000000" pitchFamily="2" charset="2"/>
              <a:buChar char="§"/>
            </a:pPr>
            <a:endParaRPr lang="en-GB" sz="2400" b="0" dirty="0">
              <a:solidFill>
                <a:schemeClr val="tx1"/>
              </a:solidFill>
            </a:endParaRPr>
          </a:p>
          <a:p>
            <a:pPr marL="1257300" lvl="2" indent="-342900" algn="l">
              <a:buFont typeface="Wingdings" panose="05000000000000000000" pitchFamily="2" charset="2"/>
              <a:buChar char="§"/>
            </a:pPr>
            <a:r>
              <a:rPr lang="en-GB" sz="2400" b="0" dirty="0">
                <a:solidFill>
                  <a:schemeClr val="tx1"/>
                </a:solidFill>
              </a:rPr>
              <a:t>Household surveys (e.g. </a:t>
            </a:r>
            <a:r>
              <a:rPr lang="en-GB" sz="2400" b="0" dirty="0" err="1">
                <a:solidFill>
                  <a:schemeClr val="tx1"/>
                </a:solidFill>
              </a:rPr>
              <a:t>Worldbank</a:t>
            </a:r>
            <a:r>
              <a:rPr lang="en-GB" sz="2400" b="0" dirty="0">
                <a:solidFill>
                  <a:schemeClr val="tx1"/>
                </a:solidFill>
              </a:rPr>
              <a:t> LSMS)</a:t>
            </a:r>
          </a:p>
          <a:p>
            <a:pPr marL="1257300" lvl="2" indent="-342900" algn="l">
              <a:buFont typeface="Wingdings" panose="05000000000000000000" pitchFamily="2" charset="2"/>
              <a:buChar char="§"/>
            </a:pPr>
            <a:r>
              <a:rPr lang="en-GB" sz="2400" b="0" dirty="0">
                <a:solidFill>
                  <a:schemeClr val="tx1"/>
                </a:solidFill>
              </a:rPr>
              <a:t>Project baseline surveys (M&amp;E, impact assessment)</a:t>
            </a:r>
          </a:p>
          <a:p>
            <a:pPr lvl="1" algn="l"/>
            <a:endParaRPr lang="en-GB" sz="2400" b="0" dirty="0">
              <a:solidFill>
                <a:schemeClr val="tx1"/>
              </a:solidFill>
            </a:endParaRPr>
          </a:p>
          <a:p>
            <a:pPr marL="800100" lvl="1" indent="-342900" algn="l">
              <a:buFont typeface="Wingdings" panose="05000000000000000000" pitchFamily="2" charset="2"/>
              <a:buChar char="§"/>
            </a:pPr>
            <a:r>
              <a:rPr lang="en-GB" sz="2400" b="0" dirty="0">
                <a:solidFill>
                  <a:schemeClr val="tx1"/>
                </a:solidFill>
              </a:rPr>
              <a:t>Complexity in smallholder farming systems:</a:t>
            </a:r>
          </a:p>
          <a:p>
            <a:pPr lvl="1" algn="l"/>
            <a:endParaRPr lang="en-GB" sz="2400" b="0" dirty="0">
              <a:solidFill>
                <a:schemeClr val="tx1"/>
              </a:solidFill>
            </a:endParaRPr>
          </a:p>
          <a:p>
            <a:pPr marL="1257300" lvl="2" indent="-342900" algn="l">
              <a:buFont typeface="Wingdings" panose="05000000000000000000" pitchFamily="2" charset="2"/>
              <a:buChar char="§"/>
            </a:pPr>
            <a:r>
              <a:rPr lang="en-GB" sz="2400" b="0" dirty="0">
                <a:solidFill>
                  <a:schemeClr val="tx1"/>
                </a:solidFill>
              </a:rPr>
              <a:t>Who are the real ‘farmers’ we are targeting?</a:t>
            </a:r>
          </a:p>
          <a:p>
            <a:pPr marL="1257300" lvl="2" indent="-342900" algn="l">
              <a:buFont typeface="Wingdings" panose="05000000000000000000" pitchFamily="2" charset="2"/>
              <a:buChar char="§"/>
            </a:pPr>
            <a:r>
              <a:rPr lang="en-GB" sz="2400" b="0" dirty="0">
                <a:solidFill>
                  <a:schemeClr val="tx1"/>
                </a:solidFill>
              </a:rPr>
              <a:t>Resource endowment, access to inputs (seeds, fertilizer, land, labour, information…)</a:t>
            </a:r>
          </a:p>
          <a:p>
            <a:pPr marL="1257300" lvl="2" indent="-342900" algn="l">
              <a:buFont typeface="Wingdings" panose="05000000000000000000" pitchFamily="2" charset="2"/>
              <a:buChar char="§"/>
            </a:pPr>
            <a:r>
              <a:rPr lang="en-GB" sz="2400" b="0" dirty="0">
                <a:solidFill>
                  <a:schemeClr val="tx1"/>
                </a:solidFill>
              </a:rPr>
              <a:t>Production objectives / livelihood strategies</a:t>
            </a:r>
          </a:p>
          <a:p>
            <a:pPr marL="1257300" lvl="2" indent="-342900" algn="l">
              <a:buFont typeface="Wingdings" panose="05000000000000000000" pitchFamily="2" charset="2"/>
              <a:buChar char="§"/>
            </a:pPr>
            <a:r>
              <a:rPr lang="en-GB" sz="2400" b="0" dirty="0">
                <a:solidFill>
                  <a:schemeClr val="tx1"/>
                </a:solidFill>
              </a:rPr>
              <a:t>Risk awareness / aversion</a:t>
            </a:r>
          </a:p>
          <a:p>
            <a:pPr marL="1257300" lvl="2" indent="-342900" algn="l">
              <a:buFont typeface="Wingdings" panose="05000000000000000000" pitchFamily="2" charset="2"/>
              <a:buChar char="§"/>
            </a:pPr>
            <a:r>
              <a:rPr lang="en-GB" sz="2400" b="0" dirty="0">
                <a:solidFill>
                  <a:schemeClr val="tx1"/>
                </a:solidFill>
              </a:rPr>
              <a:t>Farming skills</a:t>
            </a:r>
          </a:p>
          <a:p>
            <a:pPr marL="1257300" lvl="2" indent="-342900" algn="l">
              <a:buFont typeface="Wingdings" panose="05000000000000000000" pitchFamily="2" charset="2"/>
              <a:buChar char="§"/>
            </a:pPr>
            <a:r>
              <a:rPr lang="en-GB" sz="2400" dirty="0">
                <a:solidFill>
                  <a:schemeClr val="tx1"/>
                </a:solidFill>
              </a:rPr>
              <a:t>Cultural (inter/intra HH) aspects (gender, youth, diets)</a:t>
            </a:r>
          </a:p>
          <a:p>
            <a:pPr lvl="2" algn="l"/>
            <a:endParaRPr lang="en-GB" sz="2400" dirty="0">
              <a:solidFill>
                <a:schemeClr val="tx1"/>
              </a:solidFill>
            </a:endParaRPr>
          </a:p>
        </p:txBody>
      </p:sp>
      <p:pic>
        <p:nvPicPr>
          <p:cNvPr id="5" name="Picture 7" descr="Picture 047"/>
          <p:cNvPicPr>
            <a:picLocks noChangeAspect="1" noChangeArrowheads="1"/>
          </p:cNvPicPr>
          <p:nvPr/>
        </p:nvPicPr>
        <p:blipFill>
          <a:blip r:embed="rId3" cstate="print"/>
          <a:srcRect/>
          <a:stretch>
            <a:fillRect/>
          </a:stretch>
        </p:blipFill>
        <p:spPr bwMode="auto">
          <a:xfrm>
            <a:off x="7599621" y="801858"/>
            <a:ext cx="2019091" cy="1514035"/>
          </a:xfrm>
          <a:prstGeom prst="rect">
            <a:avLst/>
          </a:prstGeom>
          <a:noFill/>
          <a:ln w="9525">
            <a:noFill/>
            <a:miter lim="800000"/>
            <a:headEnd/>
            <a:tailEnd/>
          </a:ln>
        </p:spPr>
      </p:pic>
      <p:sp>
        <p:nvSpPr>
          <p:cNvPr id="2" name="Left Brace 1">
            <a:extLst>
              <a:ext uri="{FF2B5EF4-FFF2-40B4-BE49-F238E27FC236}">
                <a16:creationId xmlns:a16="http://schemas.microsoft.com/office/drawing/2014/main" id="{D0FCECA5-C0A9-4AE1-B13D-80B2322EF5FC}"/>
              </a:ext>
            </a:extLst>
          </p:cNvPr>
          <p:cNvSpPr/>
          <p:nvPr/>
        </p:nvSpPr>
        <p:spPr bwMode="auto">
          <a:xfrm>
            <a:off x="787791" y="3896751"/>
            <a:ext cx="253218" cy="2138290"/>
          </a:xfrm>
          <a:prstGeom prst="leftBrace">
            <a:avLst/>
          </a:prstGeom>
          <a:noFill/>
          <a:ln w="31750" cap="flat" cmpd="sng" algn="ctr">
            <a:solidFill>
              <a:schemeClr val="accent1"/>
            </a:solidFill>
            <a:prstDash val="solid"/>
            <a:round/>
            <a:headEnd type="none" w="med" len="med"/>
            <a:tailEnd type="triangl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a:ln>
                <a:noFill/>
              </a:ln>
              <a:solidFill>
                <a:schemeClr val="folHlink"/>
              </a:solidFill>
              <a:effectLst/>
              <a:latin typeface="Arial" charset="0"/>
            </a:endParaRPr>
          </a:p>
        </p:txBody>
      </p:sp>
      <p:sp>
        <p:nvSpPr>
          <p:cNvPr id="6" name="Arrow: Bent 5">
            <a:extLst>
              <a:ext uri="{FF2B5EF4-FFF2-40B4-BE49-F238E27FC236}">
                <a16:creationId xmlns:a16="http://schemas.microsoft.com/office/drawing/2014/main" id="{F84599C1-CB2C-4C9F-9D94-189C513BB83B}"/>
              </a:ext>
            </a:extLst>
          </p:cNvPr>
          <p:cNvSpPr/>
          <p:nvPr/>
        </p:nvSpPr>
        <p:spPr bwMode="auto">
          <a:xfrm>
            <a:off x="281353" y="4839293"/>
            <a:ext cx="379829" cy="1392696"/>
          </a:xfrm>
          <a:prstGeom prst="bentArrow">
            <a:avLst>
              <a:gd name="adj1" fmla="val 25000"/>
              <a:gd name="adj2" fmla="val 25000"/>
              <a:gd name="adj3" fmla="val 25000"/>
              <a:gd name="adj4" fmla="val 43750"/>
            </a:avLst>
          </a:prstGeom>
          <a:noFill/>
          <a:ln w="31750" cap="flat" cmpd="sng" algn="ctr">
            <a:solidFill>
              <a:schemeClr val="accent1"/>
            </a:solidFill>
            <a:prstDash val="solid"/>
            <a:round/>
            <a:headEnd type="none" w="med" len="med"/>
            <a:tailEnd type="triangl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a:ln>
                <a:noFill/>
              </a:ln>
              <a:solidFill>
                <a:schemeClr val="folHlink"/>
              </a:solidFill>
              <a:effectLst/>
              <a:latin typeface="Arial" charset="0"/>
            </a:endParaRPr>
          </a:p>
        </p:txBody>
      </p:sp>
      <p:cxnSp>
        <p:nvCxnSpPr>
          <p:cNvPr id="10" name="Straight Connector 9">
            <a:extLst>
              <a:ext uri="{FF2B5EF4-FFF2-40B4-BE49-F238E27FC236}">
                <a16:creationId xmlns:a16="http://schemas.microsoft.com/office/drawing/2014/main" id="{7E84EC1C-2F08-4BDF-8502-470F428B77B6}"/>
              </a:ext>
            </a:extLst>
          </p:cNvPr>
          <p:cNvCxnSpPr>
            <a:endCxn id="6" idx="2"/>
          </p:cNvCxnSpPr>
          <p:nvPr/>
        </p:nvCxnSpPr>
        <p:spPr bwMode="auto">
          <a:xfrm flipH="1">
            <a:off x="328832" y="6231989"/>
            <a:ext cx="810651" cy="0"/>
          </a:xfrm>
          <a:prstGeom prst="line">
            <a:avLst/>
          </a:prstGeom>
          <a:noFill/>
          <a:ln w="31750" cap="flat" cmpd="sng" algn="ctr">
            <a:solidFill>
              <a:schemeClr val="accent1"/>
            </a:solidFill>
            <a:prstDash val="solid"/>
            <a:round/>
            <a:headEnd type="none" w="med" len="med"/>
            <a:tailEnd type="triangl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189384241"/>
      </p:ext>
    </p:extLst>
  </p:cSld>
  <p:clrMapOvr>
    <a:masterClrMapping/>
  </p:clrMapOvr>
  <p:transition spd="med">
    <p:zoom/>
  </p:transition>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6083" name="Text Box 5"/>
          <p:cNvSpPr txBox="1">
            <a:spLocks noChangeArrowheads="1"/>
          </p:cNvSpPr>
          <p:nvPr/>
        </p:nvSpPr>
        <p:spPr bwMode="auto">
          <a:xfrm>
            <a:off x="3636350" y="466725"/>
            <a:ext cx="2874962" cy="579438"/>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31750">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400" b="1">
                <a:solidFill>
                  <a:schemeClr val="folHlink"/>
                </a:solidFill>
                <a:latin typeface="Arial" charset="0"/>
              </a:defRPr>
            </a:lvl1pPr>
            <a:lvl2pPr marL="742950" indent="-285750">
              <a:defRPr sz="1400" b="1">
                <a:solidFill>
                  <a:schemeClr val="folHlink"/>
                </a:solidFill>
                <a:latin typeface="Arial" charset="0"/>
              </a:defRPr>
            </a:lvl2pPr>
            <a:lvl3pPr marL="1143000" indent="-228600">
              <a:defRPr sz="1400" b="1">
                <a:solidFill>
                  <a:schemeClr val="folHlink"/>
                </a:solidFill>
                <a:latin typeface="Arial" charset="0"/>
              </a:defRPr>
            </a:lvl3pPr>
            <a:lvl4pPr marL="1600200" indent="-228600">
              <a:defRPr sz="1400" b="1">
                <a:solidFill>
                  <a:schemeClr val="folHlink"/>
                </a:solidFill>
                <a:latin typeface="Arial" charset="0"/>
              </a:defRPr>
            </a:lvl4pPr>
            <a:lvl5pPr marL="2057400" indent="-228600">
              <a:defRPr sz="1400" b="1">
                <a:solidFill>
                  <a:schemeClr val="folHlink"/>
                </a:solidFill>
                <a:latin typeface="Arial" charset="0"/>
              </a:defRPr>
            </a:lvl5pPr>
            <a:lvl6pPr marL="2514600" indent="-228600" algn="ctr" eaLnBrk="0" fontAlgn="base" hangingPunct="0">
              <a:spcBef>
                <a:spcPct val="0"/>
              </a:spcBef>
              <a:spcAft>
                <a:spcPct val="0"/>
              </a:spcAft>
              <a:defRPr sz="1400" b="1">
                <a:solidFill>
                  <a:schemeClr val="folHlink"/>
                </a:solidFill>
                <a:latin typeface="Arial" charset="0"/>
              </a:defRPr>
            </a:lvl6pPr>
            <a:lvl7pPr marL="2971800" indent="-228600" algn="ctr" eaLnBrk="0" fontAlgn="base" hangingPunct="0">
              <a:spcBef>
                <a:spcPct val="0"/>
              </a:spcBef>
              <a:spcAft>
                <a:spcPct val="0"/>
              </a:spcAft>
              <a:defRPr sz="1400" b="1">
                <a:solidFill>
                  <a:schemeClr val="folHlink"/>
                </a:solidFill>
                <a:latin typeface="Arial" charset="0"/>
              </a:defRPr>
            </a:lvl7pPr>
            <a:lvl8pPr marL="3429000" indent="-228600" algn="ctr" eaLnBrk="0" fontAlgn="base" hangingPunct="0">
              <a:spcBef>
                <a:spcPct val="0"/>
              </a:spcBef>
              <a:spcAft>
                <a:spcPct val="0"/>
              </a:spcAft>
              <a:defRPr sz="1400" b="1">
                <a:solidFill>
                  <a:schemeClr val="folHlink"/>
                </a:solidFill>
                <a:latin typeface="Arial" charset="0"/>
              </a:defRPr>
            </a:lvl8pPr>
            <a:lvl9pPr marL="3886200" indent="-228600" algn="ctr" eaLnBrk="0" fontAlgn="base" hangingPunct="0">
              <a:spcBef>
                <a:spcPct val="0"/>
              </a:spcBef>
              <a:spcAft>
                <a:spcPct val="0"/>
              </a:spcAft>
              <a:defRPr sz="1400" b="1">
                <a:solidFill>
                  <a:schemeClr val="folHlink"/>
                </a:solidFill>
                <a:latin typeface="Arial" charset="0"/>
              </a:defRPr>
            </a:lvl9pPr>
          </a:lstStyle>
          <a:p>
            <a:r>
              <a:rPr lang="en-US" sz="3200" dirty="0">
                <a:solidFill>
                  <a:srgbClr val="FFFF00"/>
                </a:solidFill>
                <a:latin typeface="Arial Rounded MT Bold" pitchFamily="34" charset="0"/>
              </a:rPr>
              <a:t>THANK YOU !</a:t>
            </a:r>
          </a:p>
        </p:txBody>
      </p:sp>
      <p:pic>
        <p:nvPicPr>
          <p:cNvPr id="4" name="Picture 6" descr="PICT2060"/>
          <p:cNvPicPr>
            <a:picLocks noChangeAspect="1" noChangeArrowheads="1"/>
          </p:cNvPicPr>
          <p:nvPr/>
        </p:nvPicPr>
        <p:blipFill>
          <a:blip r:embed="rId2" cstate="print"/>
          <a:srcRect/>
          <a:stretch>
            <a:fillRect/>
          </a:stretch>
        </p:blipFill>
        <p:spPr bwMode="auto">
          <a:xfrm>
            <a:off x="1437092" y="1250880"/>
            <a:ext cx="7273478" cy="5455109"/>
          </a:xfrm>
          <a:prstGeom prst="rect">
            <a:avLst/>
          </a:prstGeom>
          <a:noFill/>
          <a:ln w="9525">
            <a:noFill/>
            <a:miter lim="800000"/>
            <a:headEnd/>
            <a:tailEnd/>
          </a:ln>
        </p:spPr>
      </p:pic>
    </p:spTree>
  </p:cSld>
  <p:clrMapOvr>
    <a:masterClrMapping/>
  </p:clrMapOvr>
  <p:transition spd="med">
    <p:zoom/>
  </p:transition>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960A826-025D-45B1-9BAE-4F1ACDF1FA49}"/>
              </a:ext>
            </a:extLst>
          </p:cNvPr>
          <p:cNvSpPr txBox="1"/>
          <p:nvPr/>
        </p:nvSpPr>
        <p:spPr>
          <a:xfrm>
            <a:off x="1211775" y="2855741"/>
            <a:ext cx="4286751" cy="707886"/>
          </a:xfrm>
          <a:prstGeom prst="rect">
            <a:avLst/>
          </a:prstGeom>
          <a:noFill/>
        </p:spPr>
        <p:txBody>
          <a:bodyPr wrap="none" rtlCol="0">
            <a:spAutoFit/>
          </a:bodyPr>
          <a:lstStyle/>
          <a:p>
            <a:r>
              <a:rPr lang="en-US" sz="4000" dirty="0"/>
              <a:t>Additional slides</a:t>
            </a:r>
          </a:p>
        </p:txBody>
      </p:sp>
    </p:spTree>
    <p:extLst>
      <p:ext uri="{BB962C8B-B14F-4D97-AF65-F5344CB8AC3E}">
        <p14:creationId xmlns:p14="http://schemas.microsoft.com/office/powerpoint/2010/main" val="3615895299"/>
      </p:ext>
    </p:extLst>
  </p:cSld>
  <p:clrMapOvr>
    <a:masterClrMapping/>
  </p:clrMapOvr>
  <p:transition spd="med">
    <p:zoom/>
  </p:transition>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3" name="Rectangle 3"/>
          <p:cNvSpPr>
            <a:spLocks noChangeArrowheads="1"/>
          </p:cNvSpPr>
          <p:nvPr/>
        </p:nvSpPr>
        <p:spPr bwMode="auto">
          <a:xfrm>
            <a:off x="249238" y="232545"/>
            <a:ext cx="9880600" cy="1431161"/>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31750">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457200" indent="-457200" algn="l">
              <a:buFont typeface="Wingdings" panose="05000000000000000000" pitchFamily="2" charset="2"/>
              <a:buChar char="q"/>
            </a:pPr>
            <a:r>
              <a:rPr lang="en-GB" sz="2800" dirty="0"/>
              <a:t> Is </a:t>
            </a:r>
            <a:r>
              <a:rPr lang="en-GB" sz="2800" dirty="0" err="1"/>
              <a:t>AfricaRISING</a:t>
            </a:r>
            <a:r>
              <a:rPr lang="en-GB" sz="2800" dirty="0"/>
              <a:t> implementing FSR?</a:t>
            </a:r>
          </a:p>
          <a:p>
            <a:pPr algn="l"/>
            <a:endParaRPr lang="en-GB" sz="1100" dirty="0">
              <a:solidFill>
                <a:schemeClr val="tx1"/>
              </a:solidFill>
            </a:endParaRPr>
          </a:p>
          <a:p>
            <a:pPr marL="800100" lvl="1" indent="-342900" algn="l">
              <a:buFont typeface="Wingdings" panose="05000000000000000000" pitchFamily="2" charset="2"/>
              <a:buChar char="§"/>
            </a:pPr>
            <a:r>
              <a:rPr lang="en-GB" sz="2400" b="0" dirty="0">
                <a:solidFill>
                  <a:schemeClr val="tx1"/>
                </a:solidFill>
              </a:rPr>
              <a:t>White paper + </a:t>
            </a:r>
            <a:r>
              <a:rPr lang="en-GB" sz="2400" dirty="0">
                <a:solidFill>
                  <a:schemeClr val="tx1"/>
                </a:solidFill>
              </a:rPr>
              <a:t>Handbook + Concept Note to USAID</a:t>
            </a:r>
          </a:p>
          <a:p>
            <a:pPr marL="1257300" lvl="2" indent="-342900" algn="l">
              <a:buFont typeface="Wingdings" panose="05000000000000000000" pitchFamily="2" charset="2"/>
              <a:buChar char="§"/>
            </a:pPr>
            <a:endParaRPr lang="en-GB" sz="2400" b="0" dirty="0">
              <a:solidFill>
                <a:schemeClr val="tx1"/>
              </a:solidFill>
            </a:endParaRPr>
          </a:p>
        </p:txBody>
      </p:sp>
      <p:graphicFrame>
        <p:nvGraphicFramePr>
          <p:cNvPr id="2" name="Table 1">
            <a:extLst>
              <a:ext uri="{FF2B5EF4-FFF2-40B4-BE49-F238E27FC236}">
                <a16:creationId xmlns:a16="http://schemas.microsoft.com/office/drawing/2014/main" id="{1B0996F9-5782-4A23-B2F2-5EFD0B0122AD}"/>
              </a:ext>
            </a:extLst>
          </p:cNvPr>
          <p:cNvGraphicFramePr>
            <a:graphicFrameLocks noGrp="1"/>
          </p:cNvGraphicFramePr>
          <p:nvPr>
            <p:extLst/>
          </p:nvPr>
        </p:nvGraphicFramePr>
        <p:xfrm>
          <a:off x="472147" y="1361440"/>
          <a:ext cx="9342705" cy="5496560"/>
        </p:xfrm>
        <a:graphic>
          <a:graphicData uri="http://schemas.openxmlformats.org/drawingml/2006/table">
            <a:tbl>
              <a:tblPr firstRow="1" bandRow="1">
                <a:tableStyleId>{5C22544A-7EE6-4342-B048-85BDC9FD1C3A}</a:tableStyleId>
              </a:tblPr>
              <a:tblGrid>
                <a:gridCol w="2125980">
                  <a:extLst>
                    <a:ext uri="{9D8B030D-6E8A-4147-A177-3AD203B41FA5}">
                      <a16:colId xmlns:a16="http://schemas.microsoft.com/office/drawing/2014/main" val="3382861784"/>
                    </a:ext>
                  </a:extLst>
                </a:gridCol>
                <a:gridCol w="1547446">
                  <a:extLst>
                    <a:ext uri="{9D8B030D-6E8A-4147-A177-3AD203B41FA5}">
                      <a16:colId xmlns:a16="http://schemas.microsoft.com/office/drawing/2014/main" val="2853927858"/>
                    </a:ext>
                  </a:extLst>
                </a:gridCol>
                <a:gridCol w="1631852">
                  <a:extLst>
                    <a:ext uri="{9D8B030D-6E8A-4147-A177-3AD203B41FA5}">
                      <a16:colId xmlns:a16="http://schemas.microsoft.com/office/drawing/2014/main" val="193572202"/>
                    </a:ext>
                  </a:extLst>
                </a:gridCol>
                <a:gridCol w="1547447">
                  <a:extLst>
                    <a:ext uri="{9D8B030D-6E8A-4147-A177-3AD203B41FA5}">
                      <a16:colId xmlns:a16="http://schemas.microsoft.com/office/drawing/2014/main" val="2714586278"/>
                    </a:ext>
                  </a:extLst>
                </a:gridCol>
                <a:gridCol w="2489980">
                  <a:extLst>
                    <a:ext uri="{9D8B030D-6E8A-4147-A177-3AD203B41FA5}">
                      <a16:colId xmlns:a16="http://schemas.microsoft.com/office/drawing/2014/main" val="653190663"/>
                    </a:ext>
                  </a:extLst>
                </a:gridCol>
              </a:tblGrid>
              <a:tr h="370840">
                <a:tc>
                  <a:txBody>
                    <a:bodyPr/>
                    <a:lstStyle/>
                    <a:p>
                      <a:r>
                        <a:rPr lang="en-US" dirty="0"/>
                        <a:t>Technology</a:t>
                      </a:r>
                    </a:p>
                  </a:txBody>
                  <a:tcPr/>
                </a:tc>
                <a:tc>
                  <a:txBody>
                    <a:bodyPr/>
                    <a:lstStyle/>
                    <a:p>
                      <a:r>
                        <a:rPr lang="en-US" dirty="0"/>
                        <a:t>System thinking</a:t>
                      </a:r>
                    </a:p>
                  </a:txBody>
                  <a:tcPr/>
                </a:tc>
                <a:tc>
                  <a:txBody>
                    <a:bodyPr/>
                    <a:lstStyle/>
                    <a:p>
                      <a:r>
                        <a:rPr lang="en-US" dirty="0"/>
                        <a:t>Multi-disc/scale</a:t>
                      </a:r>
                    </a:p>
                  </a:txBody>
                  <a:tcPr/>
                </a:tc>
                <a:tc>
                  <a:txBody>
                    <a:bodyPr/>
                    <a:lstStyle/>
                    <a:p>
                      <a:r>
                        <a:rPr lang="en-US" dirty="0"/>
                        <a:t>Partners for scaling</a:t>
                      </a:r>
                    </a:p>
                  </a:txBody>
                  <a:tcPr/>
                </a:tc>
                <a:tc>
                  <a:txBody>
                    <a:bodyPr/>
                    <a:lstStyle/>
                    <a:p>
                      <a:r>
                        <a:rPr lang="en-US" dirty="0"/>
                        <a:t>Remarks</a:t>
                      </a:r>
                    </a:p>
                  </a:txBody>
                  <a:tcPr/>
                </a:tc>
                <a:extLst>
                  <a:ext uri="{0D108BD9-81ED-4DB2-BD59-A6C34878D82A}">
                    <a16:rowId xmlns:a16="http://schemas.microsoft.com/office/drawing/2014/main" val="514559704"/>
                  </a:ext>
                </a:extLst>
              </a:tr>
              <a:tr h="370840">
                <a:tc>
                  <a:txBody>
                    <a:bodyPr/>
                    <a:lstStyle/>
                    <a:p>
                      <a:r>
                        <a:rPr lang="en-US" dirty="0"/>
                        <a:t>Cereal/legume intercropping</a:t>
                      </a:r>
                    </a:p>
                  </a:txBody>
                  <a:tcPr/>
                </a:tc>
                <a:tc>
                  <a:txBody>
                    <a:bodyPr/>
                    <a:lstStyle/>
                    <a:p>
                      <a:r>
                        <a:rPr lang="en-US" dirty="0"/>
                        <a:t>‘Agronomic’ system</a:t>
                      </a:r>
                    </a:p>
                  </a:txBody>
                  <a:tcPr/>
                </a:tc>
                <a:tc>
                  <a:txBody>
                    <a:bodyPr/>
                    <a:lstStyle/>
                    <a:p>
                      <a:r>
                        <a:rPr lang="en-US" dirty="0"/>
                        <a:t>No economics</a:t>
                      </a:r>
                    </a:p>
                  </a:txBody>
                  <a:tcPr/>
                </a:tc>
                <a:tc>
                  <a:txBody>
                    <a:bodyPr/>
                    <a:lstStyle/>
                    <a:p>
                      <a:r>
                        <a:rPr lang="en-US" dirty="0"/>
                        <a:t>Not yet, but opportunities</a:t>
                      </a:r>
                    </a:p>
                  </a:txBody>
                  <a:tcPr/>
                </a:tc>
                <a:tc>
                  <a:txBody>
                    <a:bodyPr/>
                    <a:lstStyle/>
                    <a:p>
                      <a:r>
                        <a:rPr lang="en-US" dirty="0"/>
                        <a:t>CH2 (</a:t>
                      </a:r>
                      <a:r>
                        <a:rPr lang="en-US" dirty="0" err="1"/>
                        <a:t>Chikowo</a:t>
                      </a:r>
                      <a:r>
                        <a:rPr lang="en-US" dirty="0"/>
                        <a:t> et al.)</a:t>
                      </a:r>
                    </a:p>
                  </a:txBody>
                  <a:tcPr/>
                </a:tc>
                <a:extLst>
                  <a:ext uri="{0D108BD9-81ED-4DB2-BD59-A6C34878D82A}">
                    <a16:rowId xmlns:a16="http://schemas.microsoft.com/office/drawing/2014/main" val="3941531337"/>
                  </a:ext>
                </a:extLst>
              </a:tr>
              <a:tr h="370840">
                <a:tc>
                  <a:txBody>
                    <a:bodyPr/>
                    <a:lstStyle/>
                    <a:p>
                      <a:r>
                        <a:rPr lang="en-US" dirty="0"/>
                        <a:t>Integration of trees and shrubs</a:t>
                      </a:r>
                    </a:p>
                  </a:txBody>
                  <a:tcPr/>
                </a:tc>
                <a:tc>
                  <a:txBody>
                    <a:bodyPr/>
                    <a:lstStyle/>
                    <a:p>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Back of envelop econ</a:t>
                      </a:r>
                    </a:p>
                  </a:txBody>
                  <a:tcPr/>
                </a:tc>
                <a:tc>
                  <a:txBody>
                    <a:bodyPr/>
                    <a:lstStyle/>
                    <a:p>
                      <a:endParaRPr lang="en-US"/>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CH4 (Kizito et al.)</a:t>
                      </a:r>
                    </a:p>
                    <a:p>
                      <a:endParaRPr lang="en-US" dirty="0"/>
                    </a:p>
                  </a:txBody>
                  <a:tcPr/>
                </a:tc>
                <a:extLst>
                  <a:ext uri="{0D108BD9-81ED-4DB2-BD59-A6C34878D82A}">
                    <a16:rowId xmlns:a16="http://schemas.microsoft.com/office/drawing/2014/main" val="2286981993"/>
                  </a:ext>
                </a:extLst>
              </a:tr>
              <a:tr h="370840">
                <a:tc>
                  <a:txBody>
                    <a:bodyPr/>
                    <a:lstStyle/>
                    <a:p>
                      <a:r>
                        <a:rPr lang="en-US" dirty="0"/>
                        <a:t>ISFM (4 </a:t>
                      </a:r>
                      <a:r>
                        <a:rPr lang="en-US" dirty="0" err="1"/>
                        <a:t>Rs</a:t>
                      </a:r>
                      <a:r>
                        <a:rPr lang="en-US" dirty="0"/>
                        <a:t>)</a:t>
                      </a:r>
                    </a:p>
                  </a:txBody>
                  <a:tcPr/>
                </a:tc>
                <a:tc>
                  <a:txBody>
                    <a:bodyPr/>
                    <a:lstStyle/>
                    <a:p>
                      <a:endParaRPr lang="en-US" dirty="0"/>
                    </a:p>
                  </a:txBody>
                  <a:tcPr/>
                </a:tc>
                <a:tc>
                  <a:txBody>
                    <a:bodyPr/>
                    <a:lstStyle/>
                    <a:p>
                      <a:r>
                        <a:rPr lang="en-US" dirty="0"/>
                        <a:t>Back of envelop econ</a:t>
                      </a:r>
                    </a:p>
                  </a:txBody>
                  <a:tcPr/>
                </a:tc>
                <a:tc>
                  <a:txBody>
                    <a:bodyPr/>
                    <a:lstStyle/>
                    <a:p>
                      <a:endParaRPr lang="en-US"/>
                    </a:p>
                  </a:txBody>
                  <a:tcPr/>
                </a:tc>
                <a:tc>
                  <a:txBody>
                    <a:bodyPr/>
                    <a:lstStyle/>
                    <a:p>
                      <a:r>
                        <a:rPr lang="en-US" dirty="0"/>
                        <a:t>CH3 (Kihara et al.)</a:t>
                      </a:r>
                    </a:p>
                  </a:txBody>
                  <a:tcPr/>
                </a:tc>
                <a:extLst>
                  <a:ext uri="{0D108BD9-81ED-4DB2-BD59-A6C34878D82A}">
                    <a16:rowId xmlns:a16="http://schemas.microsoft.com/office/drawing/2014/main" val="719221606"/>
                  </a:ext>
                </a:extLst>
              </a:tr>
              <a:tr h="370840">
                <a:tc>
                  <a:txBody>
                    <a:bodyPr/>
                    <a:lstStyle/>
                    <a:p>
                      <a:r>
                        <a:rPr lang="en-US" dirty="0"/>
                        <a:t>S&amp;W management</a:t>
                      </a:r>
                    </a:p>
                  </a:txBody>
                  <a:tcPr/>
                </a:tc>
                <a:tc>
                  <a:txBody>
                    <a:bodyPr/>
                    <a:lstStyle/>
                    <a:p>
                      <a:endParaRPr lang="en-US"/>
                    </a:p>
                  </a:txBody>
                  <a:tcPr/>
                </a:tc>
                <a:tc>
                  <a:txBody>
                    <a:bodyPr/>
                    <a:lstStyle/>
                    <a:p>
                      <a:endParaRPr lang="en-US"/>
                    </a:p>
                  </a:txBody>
                  <a:tcPr/>
                </a:tc>
                <a:tc>
                  <a:txBody>
                    <a:bodyPr/>
                    <a:lstStyle/>
                    <a:p>
                      <a:endParaRPr lang="en-US" dirty="0"/>
                    </a:p>
                  </a:txBody>
                  <a:tcPr/>
                </a:tc>
                <a:tc>
                  <a:txBody>
                    <a:bodyPr/>
                    <a:lstStyle/>
                    <a:p>
                      <a:r>
                        <a:rPr lang="en-US" dirty="0"/>
                        <a:t>CH4 (Kizito et al.)</a:t>
                      </a:r>
                    </a:p>
                  </a:txBody>
                  <a:tcPr/>
                </a:tc>
                <a:extLst>
                  <a:ext uri="{0D108BD9-81ED-4DB2-BD59-A6C34878D82A}">
                    <a16:rowId xmlns:a16="http://schemas.microsoft.com/office/drawing/2014/main" val="494602205"/>
                  </a:ext>
                </a:extLst>
              </a:tr>
              <a:tr h="370840">
                <a:tc>
                  <a:txBody>
                    <a:bodyPr/>
                    <a:lstStyle/>
                    <a:p>
                      <a:r>
                        <a:rPr lang="en-US" dirty="0"/>
                        <a:t>Doubled-up legume</a:t>
                      </a:r>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4252180281"/>
                  </a:ext>
                </a:extLst>
              </a:tr>
              <a:tr h="370840">
                <a:tc>
                  <a:txBody>
                    <a:bodyPr/>
                    <a:lstStyle/>
                    <a:p>
                      <a:r>
                        <a:rPr lang="en-US" dirty="0"/>
                        <a:t>Integrated watershed management (Eth)</a:t>
                      </a:r>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3720436026"/>
                  </a:ext>
                </a:extLst>
              </a:tr>
              <a:tr h="370840">
                <a:tc>
                  <a:txBody>
                    <a:bodyPr/>
                    <a:lstStyle/>
                    <a:p>
                      <a:r>
                        <a:rPr lang="en-US" dirty="0"/>
                        <a:t>Improved water management (Eth)</a:t>
                      </a:r>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1042966450"/>
                  </a:ext>
                </a:extLst>
              </a:tr>
              <a:tr h="370840">
                <a:tc>
                  <a:txBody>
                    <a:bodyPr/>
                    <a:lstStyle/>
                    <a:p>
                      <a:r>
                        <a:rPr lang="en-US" dirty="0"/>
                        <a:t>Fertilizer recommendations (Eth)</a:t>
                      </a:r>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633138060"/>
                  </a:ext>
                </a:extLst>
              </a:tr>
            </a:tbl>
          </a:graphicData>
        </a:graphic>
      </p:graphicFrame>
    </p:spTree>
    <p:extLst>
      <p:ext uri="{BB962C8B-B14F-4D97-AF65-F5344CB8AC3E}">
        <p14:creationId xmlns:p14="http://schemas.microsoft.com/office/powerpoint/2010/main" val="3997994615"/>
      </p:ext>
    </p:extLst>
  </p:cSld>
  <p:clrMapOvr>
    <a:masterClrMapping/>
  </p:clrMapOvr>
  <p:transition spd="med">
    <p:zoom/>
  </p:transition>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3" name="Rectangle 3"/>
          <p:cNvSpPr>
            <a:spLocks noChangeArrowheads="1"/>
          </p:cNvSpPr>
          <p:nvPr/>
        </p:nvSpPr>
        <p:spPr bwMode="auto">
          <a:xfrm>
            <a:off x="249238" y="232545"/>
            <a:ext cx="9880600" cy="1431161"/>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31750">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457200" indent="-457200" algn="l">
              <a:buFont typeface="Wingdings" panose="05000000000000000000" pitchFamily="2" charset="2"/>
              <a:buChar char="q"/>
            </a:pPr>
            <a:r>
              <a:rPr lang="en-GB" sz="2800" dirty="0"/>
              <a:t> Is </a:t>
            </a:r>
            <a:r>
              <a:rPr lang="en-GB" sz="2800" dirty="0" err="1"/>
              <a:t>AfricaRISING</a:t>
            </a:r>
            <a:r>
              <a:rPr lang="en-GB" sz="2800" dirty="0"/>
              <a:t> implementing FSR?</a:t>
            </a:r>
          </a:p>
          <a:p>
            <a:pPr algn="l"/>
            <a:endParaRPr lang="en-GB" sz="1100" dirty="0">
              <a:solidFill>
                <a:schemeClr val="tx1"/>
              </a:solidFill>
            </a:endParaRPr>
          </a:p>
          <a:p>
            <a:pPr marL="800100" lvl="1" indent="-342900" algn="l">
              <a:buFont typeface="Wingdings" panose="05000000000000000000" pitchFamily="2" charset="2"/>
              <a:buChar char="§"/>
            </a:pPr>
            <a:r>
              <a:rPr lang="en-GB" sz="2400" b="0" dirty="0">
                <a:solidFill>
                  <a:schemeClr val="tx1"/>
                </a:solidFill>
              </a:rPr>
              <a:t>White paper + Handbook + </a:t>
            </a:r>
            <a:r>
              <a:rPr lang="en-GB" sz="2400" dirty="0">
                <a:solidFill>
                  <a:schemeClr val="tx1"/>
                </a:solidFill>
              </a:rPr>
              <a:t>Concept Note to USAID</a:t>
            </a:r>
          </a:p>
          <a:p>
            <a:pPr marL="1257300" lvl="2" indent="-342900" algn="l">
              <a:buFont typeface="Wingdings" panose="05000000000000000000" pitchFamily="2" charset="2"/>
              <a:buChar char="§"/>
            </a:pPr>
            <a:endParaRPr lang="en-GB" sz="2400" b="0" dirty="0">
              <a:solidFill>
                <a:schemeClr val="tx1"/>
              </a:solidFill>
            </a:endParaRPr>
          </a:p>
        </p:txBody>
      </p:sp>
      <p:graphicFrame>
        <p:nvGraphicFramePr>
          <p:cNvPr id="3" name="Table 2">
            <a:extLst>
              <a:ext uri="{FF2B5EF4-FFF2-40B4-BE49-F238E27FC236}">
                <a16:creationId xmlns:a16="http://schemas.microsoft.com/office/drawing/2014/main" id="{E58B03C3-B26A-42E5-AFEB-952AB917C2A2}"/>
              </a:ext>
            </a:extLst>
          </p:cNvPr>
          <p:cNvGraphicFramePr>
            <a:graphicFrameLocks noGrp="1"/>
          </p:cNvGraphicFramePr>
          <p:nvPr>
            <p:extLst/>
          </p:nvPr>
        </p:nvGraphicFramePr>
        <p:xfrm>
          <a:off x="392137" y="1508760"/>
          <a:ext cx="9342705" cy="4683760"/>
        </p:xfrm>
        <a:graphic>
          <a:graphicData uri="http://schemas.openxmlformats.org/drawingml/2006/table">
            <a:tbl>
              <a:tblPr firstRow="1" bandRow="1">
                <a:tableStyleId>{5C22544A-7EE6-4342-B048-85BDC9FD1C3A}</a:tableStyleId>
              </a:tblPr>
              <a:tblGrid>
                <a:gridCol w="2125980">
                  <a:extLst>
                    <a:ext uri="{9D8B030D-6E8A-4147-A177-3AD203B41FA5}">
                      <a16:colId xmlns:a16="http://schemas.microsoft.com/office/drawing/2014/main" val="3382861784"/>
                    </a:ext>
                  </a:extLst>
                </a:gridCol>
                <a:gridCol w="1547446">
                  <a:extLst>
                    <a:ext uri="{9D8B030D-6E8A-4147-A177-3AD203B41FA5}">
                      <a16:colId xmlns:a16="http://schemas.microsoft.com/office/drawing/2014/main" val="2853927858"/>
                    </a:ext>
                  </a:extLst>
                </a:gridCol>
                <a:gridCol w="1631852">
                  <a:extLst>
                    <a:ext uri="{9D8B030D-6E8A-4147-A177-3AD203B41FA5}">
                      <a16:colId xmlns:a16="http://schemas.microsoft.com/office/drawing/2014/main" val="193572202"/>
                    </a:ext>
                  </a:extLst>
                </a:gridCol>
                <a:gridCol w="1547447">
                  <a:extLst>
                    <a:ext uri="{9D8B030D-6E8A-4147-A177-3AD203B41FA5}">
                      <a16:colId xmlns:a16="http://schemas.microsoft.com/office/drawing/2014/main" val="2714586278"/>
                    </a:ext>
                  </a:extLst>
                </a:gridCol>
                <a:gridCol w="2489980">
                  <a:extLst>
                    <a:ext uri="{9D8B030D-6E8A-4147-A177-3AD203B41FA5}">
                      <a16:colId xmlns:a16="http://schemas.microsoft.com/office/drawing/2014/main" val="653190663"/>
                    </a:ext>
                  </a:extLst>
                </a:gridCol>
              </a:tblGrid>
              <a:tr h="370840">
                <a:tc>
                  <a:txBody>
                    <a:bodyPr/>
                    <a:lstStyle/>
                    <a:p>
                      <a:r>
                        <a:rPr lang="en-US" dirty="0"/>
                        <a:t>Technology</a:t>
                      </a:r>
                    </a:p>
                  </a:txBody>
                  <a:tcPr/>
                </a:tc>
                <a:tc>
                  <a:txBody>
                    <a:bodyPr/>
                    <a:lstStyle/>
                    <a:p>
                      <a:r>
                        <a:rPr lang="en-US" dirty="0"/>
                        <a:t>System thinking</a:t>
                      </a:r>
                    </a:p>
                  </a:txBody>
                  <a:tcPr/>
                </a:tc>
                <a:tc>
                  <a:txBody>
                    <a:bodyPr/>
                    <a:lstStyle/>
                    <a:p>
                      <a:r>
                        <a:rPr lang="en-US" dirty="0"/>
                        <a:t>Multi-disc/scale</a:t>
                      </a:r>
                    </a:p>
                  </a:txBody>
                  <a:tcPr/>
                </a:tc>
                <a:tc>
                  <a:txBody>
                    <a:bodyPr/>
                    <a:lstStyle/>
                    <a:p>
                      <a:r>
                        <a:rPr lang="en-US" dirty="0"/>
                        <a:t>Partners for scaling</a:t>
                      </a:r>
                    </a:p>
                  </a:txBody>
                  <a:tcPr/>
                </a:tc>
                <a:tc>
                  <a:txBody>
                    <a:bodyPr/>
                    <a:lstStyle/>
                    <a:p>
                      <a:r>
                        <a:rPr lang="en-US" dirty="0"/>
                        <a:t>Remarks</a:t>
                      </a:r>
                    </a:p>
                  </a:txBody>
                  <a:tcPr/>
                </a:tc>
                <a:extLst>
                  <a:ext uri="{0D108BD9-81ED-4DB2-BD59-A6C34878D82A}">
                    <a16:rowId xmlns:a16="http://schemas.microsoft.com/office/drawing/2014/main" val="514559704"/>
                  </a:ext>
                </a:extLst>
              </a:tr>
              <a:tr h="370840">
                <a:tc>
                  <a:txBody>
                    <a:bodyPr/>
                    <a:lstStyle/>
                    <a:p>
                      <a:r>
                        <a:rPr lang="en-US" dirty="0"/>
                        <a:t>High value fruit trees (Eth)</a:t>
                      </a:r>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3941531337"/>
                  </a:ext>
                </a:extLst>
              </a:tr>
              <a:tr h="370840">
                <a:tc>
                  <a:txBody>
                    <a:bodyPr/>
                    <a:lstStyle/>
                    <a:p>
                      <a:r>
                        <a:rPr lang="en-US" dirty="0"/>
                        <a:t>Resilient crop varieties (DT, QP)</a:t>
                      </a:r>
                    </a:p>
                  </a:txBody>
                  <a:tcPr/>
                </a:tc>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286981993"/>
                  </a:ext>
                </a:extLst>
              </a:tr>
              <a:tr h="370840">
                <a:tc>
                  <a:txBody>
                    <a:bodyPr/>
                    <a:lstStyle/>
                    <a:p>
                      <a:r>
                        <a:rPr lang="en-US" dirty="0"/>
                        <a:t>Elite vegetable seeds</a:t>
                      </a:r>
                    </a:p>
                  </a:txBody>
                  <a:tcPr/>
                </a:tc>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719221606"/>
                  </a:ext>
                </a:extLst>
              </a:tr>
              <a:tr h="370840">
                <a:tc>
                  <a:txBody>
                    <a:bodyPr/>
                    <a:lstStyle/>
                    <a:p>
                      <a:r>
                        <a:rPr lang="en-US" dirty="0"/>
                        <a:t>CA</a:t>
                      </a:r>
                    </a:p>
                  </a:txBody>
                  <a:tcPr/>
                </a:tc>
                <a:tc>
                  <a:txBody>
                    <a:bodyPr/>
                    <a:lstStyle/>
                    <a:p>
                      <a:endParaRPr lang="en-US"/>
                    </a:p>
                  </a:txBody>
                  <a:tcPr/>
                </a:tc>
                <a:tc>
                  <a:txBody>
                    <a:bodyPr/>
                    <a:lstStyle/>
                    <a:p>
                      <a:endParaRPr lang="en-US"/>
                    </a:p>
                  </a:txBody>
                  <a:tcPr/>
                </a:tc>
                <a:tc>
                  <a:txBody>
                    <a:bodyPr/>
                    <a:lstStyle/>
                    <a:p>
                      <a:endParaRPr lang="en-US" dirty="0"/>
                    </a:p>
                  </a:txBody>
                  <a:tcPr/>
                </a:tc>
                <a:tc>
                  <a:txBody>
                    <a:bodyPr/>
                    <a:lstStyle/>
                    <a:p>
                      <a:r>
                        <a:rPr lang="en-US" dirty="0"/>
                        <a:t>CH5 (</a:t>
                      </a:r>
                      <a:r>
                        <a:rPr lang="en-US" dirty="0" err="1"/>
                        <a:t>Thierfelder</a:t>
                      </a:r>
                      <a:r>
                        <a:rPr lang="en-US" dirty="0"/>
                        <a:t> et al.)</a:t>
                      </a:r>
                    </a:p>
                  </a:txBody>
                  <a:tcPr/>
                </a:tc>
                <a:extLst>
                  <a:ext uri="{0D108BD9-81ED-4DB2-BD59-A6C34878D82A}">
                    <a16:rowId xmlns:a16="http://schemas.microsoft.com/office/drawing/2014/main" val="494602205"/>
                  </a:ext>
                </a:extLst>
              </a:tr>
              <a:tr h="370840">
                <a:tc>
                  <a:txBody>
                    <a:bodyPr/>
                    <a:lstStyle/>
                    <a:p>
                      <a:r>
                        <a:rPr lang="en-US" dirty="0"/>
                        <a:t>Improved forages</a:t>
                      </a:r>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4252180281"/>
                  </a:ext>
                </a:extLst>
              </a:tr>
              <a:tr h="370840">
                <a:tc>
                  <a:txBody>
                    <a:bodyPr/>
                    <a:lstStyle/>
                    <a:p>
                      <a:r>
                        <a:rPr lang="en-US" dirty="0"/>
                        <a:t>Feed processing</a:t>
                      </a:r>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3720436026"/>
                  </a:ext>
                </a:extLst>
              </a:tr>
              <a:tr h="370840">
                <a:tc>
                  <a:txBody>
                    <a:bodyPr/>
                    <a:lstStyle/>
                    <a:p>
                      <a:r>
                        <a:rPr lang="en-US" dirty="0"/>
                        <a:t>Improved chicken management</a:t>
                      </a:r>
                    </a:p>
                  </a:txBody>
                  <a:tcPr/>
                </a:tc>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1042966450"/>
                  </a:ext>
                </a:extLst>
              </a:tr>
              <a:tr h="370840">
                <a:tc>
                  <a:txBody>
                    <a:bodyPr/>
                    <a:lstStyle/>
                    <a:p>
                      <a:r>
                        <a:rPr lang="en-US" dirty="0"/>
                        <a:t>Fodder trees &amp; grass forages</a:t>
                      </a:r>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r>
                        <a:rPr lang="en-US" dirty="0"/>
                        <a:t>CH4</a:t>
                      </a:r>
                    </a:p>
                  </a:txBody>
                  <a:tcPr/>
                </a:tc>
                <a:extLst>
                  <a:ext uri="{0D108BD9-81ED-4DB2-BD59-A6C34878D82A}">
                    <a16:rowId xmlns:a16="http://schemas.microsoft.com/office/drawing/2014/main" val="633138060"/>
                  </a:ext>
                </a:extLst>
              </a:tr>
            </a:tbl>
          </a:graphicData>
        </a:graphic>
      </p:graphicFrame>
    </p:spTree>
    <p:extLst>
      <p:ext uri="{BB962C8B-B14F-4D97-AF65-F5344CB8AC3E}">
        <p14:creationId xmlns:p14="http://schemas.microsoft.com/office/powerpoint/2010/main" val="1202853939"/>
      </p:ext>
    </p:extLst>
  </p:cSld>
  <p:clrMapOvr>
    <a:masterClrMapping/>
  </p:clrMapOvr>
  <p:transition spd="med">
    <p:zoom/>
  </p:transition>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3" name="Rectangle 3"/>
          <p:cNvSpPr>
            <a:spLocks noChangeArrowheads="1"/>
          </p:cNvSpPr>
          <p:nvPr/>
        </p:nvSpPr>
        <p:spPr bwMode="auto">
          <a:xfrm>
            <a:off x="249238" y="232545"/>
            <a:ext cx="9880600" cy="1431161"/>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31750">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457200" indent="-457200" algn="l">
              <a:buFont typeface="Wingdings" panose="05000000000000000000" pitchFamily="2" charset="2"/>
              <a:buChar char="q"/>
            </a:pPr>
            <a:r>
              <a:rPr lang="en-GB" sz="2800" dirty="0"/>
              <a:t> Is </a:t>
            </a:r>
            <a:r>
              <a:rPr lang="en-GB" sz="2800" dirty="0" err="1"/>
              <a:t>AfricaRISING</a:t>
            </a:r>
            <a:r>
              <a:rPr lang="en-GB" sz="2800" dirty="0"/>
              <a:t> implementing FSR?</a:t>
            </a:r>
          </a:p>
          <a:p>
            <a:pPr algn="l"/>
            <a:endParaRPr lang="en-GB" sz="1100" dirty="0">
              <a:solidFill>
                <a:schemeClr val="tx1"/>
              </a:solidFill>
            </a:endParaRPr>
          </a:p>
          <a:p>
            <a:pPr marL="800100" lvl="1" indent="-342900" algn="l">
              <a:buFont typeface="Wingdings" panose="05000000000000000000" pitchFamily="2" charset="2"/>
              <a:buChar char="§"/>
            </a:pPr>
            <a:r>
              <a:rPr lang="en-GB" sz="2400" b="0" dirty="0">
                <a:solidFill>
                  <a:schemeClr val="tx1"/>
                </a:solidFill>
              </a:rPr>
              <a:t>White paper + Handbook + </a:t>
            </a:r>
            <a:r>
              <a:rPr lang="en-GB" sz="2400" dirty="0">
                <a:solidFill>
                  <a:schemeClr val="tx1"/>
                </a:solidFill>
              </a:rPr>
              <a:t>Concept Note to USAID</a:t>
            </a:r>
          </a:p>
          <a:p>
            <a:pPr marL="1257300" lvl="2" indent="-342900" algn="l">
              <a:buFont typeface="Wingdings" panose="05000000000000000000" pitchFamily="2" charset="2"/>
              <a:buChar char="§"/>
            </a:pPr>
            <a:endParaRPr lang="en-GB" sz="2400" b="0" dirty="0">
              <a:solidFill>
                <a:schemeClr val="tx1"/>
              </a:solidFill>
            </a:endParaRPr>
          </a:p>
        </p:txBody>
      </p:sp>
      <p:graphicFrame>
        <p:nvGraphicFramePr>
          <p:cNvPr id="3" name="Table 2">
            <a:extLst>
              <a:ext uri="{FF2B5EF4-FFF2-40B4-BE49-F238E27FC236}">
                <a16:creationId xmlns:a16="http://schemas.microsoft.com/office/drawing/2014/main" id="{B018310E-AB03-4FAE-B375-E396FC406AF2}"/>
              </a:ext>
            </a:extLst>
          </p:cNvPr>
          <p:cNvGraphicFramePr>
            <a:graphicFrameLocks noGrp="1"/>
          </p:cNvGraphicFramePr>
          <p:nvPr>
            <p:extLst/>
          </p:nvPr>
        </p:nvGraphicFramePr>
        <p:xfrm>
          <a:off x="392137" y="1508760"/>
          <a:ext cx="9342705" cy="4765040"/>
        </p:xfrm>
        <a:graphic>
          <a:graphicData uri="http://schemas.openxmlformats.org/drawingml/2006/table">
            <a:tbl>
              <a:tblPr firstRow="1" bandRow="1">
                <a:tableStyleId>{5C22544A-7EE6-4342-B048-85BDC9FD1C3A}</a:tableStyleId>
              </a:tblPr>
              <a:tblGrid>
                <a:gridCol w="2125980">
                  <a:extLst>
                    <a:ext uri="{9D8B030D-6E8A-4147-A177-3AD203B41FA5}">
                      <a16:colId xmlns:a16="http://schemas.microsoft.com/office/drawing/2014/main" val="3382861784"/>
                    </a:ext>
                  </a:extLst>
                </a:gridCol>
                <a:gridCol w="1547446">
                  <a:extLst>
                    <a:ext uri="{9D8B030D-6E8A-4147-A177-3AD203B41FA5}">
                      <a16:colId xmlns:a16="http://schemas.microsoft.com/office/drawing/2014/main" val="2853927858"/>
                    </a:ext>
                  </a:extLst>
                </a:gridCol>
                <a:gridCol w="1631852">
                  <a:extLst>
                    <a:ext uri="{9D8B030D-6E8A-4147-A177-3AD203B41FA5}">
                      <a16:colId xmlns:a16="http://schemas.microsoft.com/office/drawing/2014/main" val="193572202"/>
                    </a:ext>
                  </a:extLst>
                </a:gridCol>
                <a:gridCol w="1547447">
                  <a:extLst>
                    <a:ext uri="{9D8B030D-6E8A-4147-A177-3AD203B41FA5}">
                      <a16:colId xmlns:a16="http://schemas.microsoft.com/office/drawing/2014/main" val="2714586278"/>
                    </a:ext>
                  </a:extLst>
                </a:gridCol>
                <a:gridCol w="2489980">
                  <a:extLst>
                    <a:ext uri="{9D8B030D-6E8A-4147-A177-3AD203B41FA5}">
                      <a16:colId xmlns:a16="http://schemas.microsoft.com/office/drawing/2014/main" val="653190663"/>
                    </a:ext>
                  </a:extLst>
                </a:gridCol>
              </a:tblGrid>
              <a:tr h="370840">
                <a:tc>
                  <a:txBody>
                    <a:bodyPr/>
                    <a:lstStyle/>
                    <a:p>
                      <a:r>
                        <a:rPr lang="en-US" dirty="0"/>
                        <a:t>Technology</a:t>
                      </a:r>
                    </a:p>
                  </a:txBody>
                  <a:tcPr/>
                </a:tc>
                <a:tc>
                  <a:txBody>
                    <a:bodyPr/>
                    <a:lstStyle/>
                    <a:p>
                      <a:r>
                        <a:rPr lang="en-US" dirty="0"/>
                        <a:t>System thinking</a:t>
                      </a:r>
                    </a:p>
                  </a:txBody>
                  <a:tcPr/>
                </a:tc>
                <a:tc>
                  <a:txBody>
                    <a:bodyPr/>
                    <a:lstStyle/>
                    <a:p>
                      <a:r>
                        <a:rPr lang="en-US" dirty="0"/>
                        <a:t>Multi-disc/scale</a:t>
                      </a:r>
                    </a:p>
                  </a:txBody>
                  <a:tcPr/>
                </a:tc>
                <a:tc>
                  <a:txBody>
                    <a:bodyPr/>
                    <a:lstStyle/>
                    <a:p>
                      <a:r>
                        <a:rPr lang="en-US" dirty="0"/>
                        <a:t>Partners for scaling</a:t>
                      </a:r>
                    </a:p>
                  </a:txBody>
                  <a:tcPr/>
                </a:tc>
                <a:tc>
                  <a:txBody>
                    <a:bodyPr/>
                    <a:lstStyle/>
                    <a:p>
                      <a:r>
                        <a:rPr lang="en-US" dirty="0"/>
                        <a:t>Remarks</a:t>
                      </a:r>
                    </a:p>
                  </a:txBody>
                  <a:tcPr/>
                </a:tc>
                <a:extLst>
                  <a:ext uri="{0D108BD9-81ED-4DB2-BD59-A6C34878D82A}">
                    <a16:rowId xmlns:a16="http://schemas.microsoft.com/office/drawing/2014/main" val="514559704"/>
                  </a:ext>
                </a:extLst>
              </a:tr>
              <a:tr h="370840">
                <a:tc>
                  <a:txBody>
                    <a:bodyPr/>
                    <a:lstStyle/>
                    <a:p>
                      <a:r>
                        <a:rPr lang="en-US" dirty="0"/>
                        <a:t>Postharvest technologies</a:t>
                      </a:r>
                    </a:p>
                  </a:txBody>
                  <a:tcPr/>
                </a:tc>
                <a:tc>
                  <a:txBody>
                    <a:bodyPr/>
                    <a:lstStyle/>
                    <a:p>
                      <a:endParaRPr lang="en-US"/>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Willingness to pay</a:t>
                      </a:r>
                    </a:p>
                  </a:txBody>
                  <a:tcPr/>
                </a:tc>
                <a:tc>
                  <a:txBody>
                    <a:bodyPr/>
                    <a:lstStyle/>
                    <a:p>
                      <a:endParaRPr lang="en-US"/>
                    </a:p>
                  </a:txBody>
                  <a:tcPr/>
                </a:tc>
                <a:tc>
                  <a:txBody>
                    <a:bodyPr/>
                    <a:lstStyle/>
                    <a:p>
                      <a:r>
                        <a:rPr lang="en-US" dirty="0"/>
                        <a:t>CH7 (Abass et al.)</a:t>
                      </a:r>
                    </a:p>
                  </a:txBody>
                  <a:tcPr/>
                </a:tc>
                <a:extLst>
                  <a:ext uri="{0D108BD9-81ED-4DB2-BD59-A6C34878D82A}">
                    <a16:rowId xmlns:a16="http://schemas.microsoft.com/office/drawing/2014/main" val="3941531337"/>
                  </a:ext>
                </a:extLst>
              </a:tr>
              <a:tr h="370840">
                <a:tc>
                  <a:txBody>
                    <a:bodyPr/>
                    <a:lstStyle/>
                    <a:p>
                      <a:r>
                        <a:rPr lang="en-US" dirty="0"/>
                        <a:t>Improved processing, packaging, value addition</a:t>
                      </a:r>
                    </a:p>
                  </a:txBody>
                  <a:tcPr/>
                </a:tc>
                <a:tc>
                  <a:txBody>
                    <a:bodyPr/>
                    <a:lstStyle/>
                    <a:p>
                      <a:endParaRPr lang="en-US" dirty="0"/>
                    </a:p>
                  </a:txBody>
                  <a:tcPr/>
                </a:tc>
                <a:tc>
                  <a:txBody>
                    <a:bodyPr/>
                    <a:lstStyle/>
                    <a:p>
                      <a:r>
                        <a:rPr lang="en-US" dirty="0"/>
                        <a:t>Willingness to pay, drudgery</a:t>
                      </a:r>
                    </a:p>
                  </a:txBody>
                  <a:tcPr/>
                </a:tc>
                <a:tc>
                  <a:txBody>
                    <a:bodyPr/>
                    <a:lstStyle/>
                    <a:p>
                      <a:endParaRPr lang="en-US"/>
                    </a:p>
                  </a:txBody>
                  <a:tcPr/>
                </a:tc>
                <a:tc>
                  <a:txBody>
                    <a:bodyPr/>
                    <a:lstStyle/>
                    <a:p>
                      <a:r>
                        <a:rPr lang="en-US" dirty="0"/>
                        <a:t>CH7 (Abass et al.)</a:t>
                      </a:r>
                    </a:p>
                  </a:txBody>
                  <a:tcPr/>
                </a:tc>
                <a:extLst>
                  <a:ext uri="{0D108BD9-81ED-4DB2-BD59-A6C34878D82A}">
                    <a16:rowId xmlns:a16="http://schemas.microsoft.com/office/drawing/2014/main" val="2286981993"/>
                  </a:ext>
                </a:extLst>
              </a:tr>
              <a:tr h="370840">
                <a:tc>
                  <a:txBody>
                    <a:bodyPr/>
                    <a:lstStyle/>
                    <a:p>
                      <a:r>
                        <a:rPr lang="en-US" dirty="0"/>
                        <a:t>Nutrient dense foods</a:t>
                      </a:r>
                    </a:p>
                  </a:txBody>
                  <a:tcPr/>
                </a:tc>
                <a:tc>
                  <a:txBody>
                    <a:bodyPr/>
                    <a:lstStyle/>
                    <a:p>
                      <a:endParaRPr lang="en-US" dirty="0"/>
                    </a:p>
                  </a:txBody>
                  <a:tcPr/>
                </a:tc>
                <a:tc>
                  <a:txBody>
                    <a:bodyPr/>
                    <a:lstStyle/>
                    <a:p>
                      <a:endParaRPr lang="en-US" dirty="0"/>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719221606"/>
                  </a:ext>
                </a:extLst>
              </a:tr>
              <a:tr h="370840">
                <a:tc>
                  <a:txBody>
                    <a:bodyPr/>
                    <a:lstStyle/>
                    <a:p>
                      <a:r>
                        <a:rPr lang="en-US" dirty="0"/>
                        <a:t>ICTs for scaling</a:t>
                      </a:r>
                    </a:p>
                  </a:txBody>
                  <a:tcPr/>
                </a:tc>
                <a:tc>
                  <a:txBody>
                    <a:bodyPr/>
                    <a:lstStyle/>
                    <a:p>
                      <a:endParaRPr lang="en-US"/>
                    </a:p>
                  </a:txBody>
                  <a:tcPr/>
                </a:tc>
                <a:tc>
                  <a:txBody>
                    <a:bodyPr/>
                    <a:lstStyle/>
                    <a:p>
                      <a:endParaRPr lang="en-US"/>
                    </a:p>
                  </a:txBody>
                  <a:tcPr/>
                </a:tc>
                <a:tc>
                  <a:txBody>
                    <a:bodyPr/>
                    <a:lstStyle/>
                    <a:p>
                      <a:pPr marL="285750" indent="-285750">
                        <a:buFont typeface="Wingdings" panose="05000000000000000000" pitchFamily="2" charset="2"/>
                        <a:buChar char="ü"/>
                      </a:pPr>
                      <a:r>
                        <a:rPr lang="en-US" dirty="0"/>
                        <a:t> </a:t>
                      </a:r>
                    </a:p>
                  </a:txBody>
                  <a:tcPr/>
                </a:tc>
                <a:tc>
                  <a:txBody>
                    <a:bodyPr/>
                    <a:lstStyle/>
                    <a:p>
                      <a:r>
                        <a:rPr lang="en-US" dirty="0"/>
                        <a:t>CH10 (Sseguya et al.)</a:t>
                      </a:r>
                    </a:p>
                  </a:txBody>
                  <a:tcPr/>
                </a:tc>
                <a:extLst>
                  <a:ext uri="{0D108BD9-81ED-4DB2-BD59-A6C34878D82A}">
                    <a16:rowId xmlns:a16="http://schemas.microsoft.com/office/drawing/2014/main" val="494602205"/>
                  </a:ext>
                </a:extLst>
              </a:tr>
              <a:tr h="370840">
                <a:tc>
                  <a:txBody>
                    <a:bodyPr/>
                    <a:lstStyle/>
                    <a:p>
                      <a:r>
                        <a:rPr lang="en-US" dirty="0"/>
                        <a:t>Participatory approaches and partnerships</a:t>
                      </a:r>
                    </a:p>
                  </a:txBody>
                  <a:tcPr/>
                </a:tc>
                <a:tc>
                  <a:txBody>
                    <a:bodyPr/>
                    <a:lstStyle/>
                    <a:p>
                      <a:endParaRPr lang="en-US" dirty="0"/>
                    </a:p>
                  </a:txBody>
                  <a:tcPr/>
                </a:tc>
                <a:tc>
                  <a:txBody>
                    <a:bodyPr/>
                    <a:lstStyle/>
                    <a:p>
                      <a:endParaRPr lang="en-US"/>
                    </a:p>
                  </a:txBody>
                  <a:tcPr/>
                </a:tc>
                <a:tc>
                  <a:txBody>
                    <a:bodyPr/>
                    <a:lstStyle/>
                    <a:p>
                      <a:pPr marL="285750" indent="-285750">
                        <a:buFont typeface="Wingdings" panose="05000000000000000000" pitchFamily="2" charset="2"/>
                        <a:buChar char="ü"/>
                      </a:pPr>
                      <a:r>
                        <a:rPr lang="en-US" dirty="0"/>
                        <a: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CH10 (Sseguya et al.)</a:t>
                      </a:r>
                    </a:p>
                    <a:p>
                      <a:endParaRPr lang="en-US" dirty="0"/>
                    </a:p>
                  </a:txBody>
                  <a:tcPr/>
                </a:tc>
                <a:extLst>
                  <a:ext uri="{0D108BD9-81ED-4DB2-BD59-A6C34878D82A}">
                    <a16:rowId xmlns:a16="http://schemas.microsoft.com/office/drawing/2014/main" val="4252180281"/>
                  </a:ext>
                </a:extLst>
              </a:tr>
              <a:tr h="370840">
                <a:tc>
                  <a:txBody>
                    <a:bodyPr/>
                    <a:lstStyle/>
                    <a:p>
                      <a:r>
                        <a:rPr lang="en-US" dirty="0"/>
                        <a:t>Farm typologies for targeting</a:t>
                      </a:r>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CH10 (Sseguya et al.)</a:t>
                      </a:r>
                    </a:p>
                    <a:p>
                      <a:endParaRPr lang="en-US" dirty="0"/>
                    </a:p>
                  </a:txBody>
                  <a:tcPr/>
                </a:tc>
                <a:extLst>
                  <a:ext uri="{0D108BD9-81ED-4DB2-BD59-A6C34878D82A}">
                    <a16:rowId xmlns:a16="http://schemas.microsoft.com/office/drawing/2014/main" val="3720436026"/>
                  </a:ext>
                </a:extLst>
              </a:tr>
            </a:tbl>
          </a:graphicData>
        </a:graphic>
      </p:graphicFrame>
    </p:spTree>
    <p:extLst>
      <p:ext uri="{BB962C8B-B14F-4D97-AF65-F5344CB8AC3E}">
        <p14:creationId xmlns:p14="http://schemas.microsoft.com/office/powerpoint/2010/main" val="1691232839"/>
      </p:ext>
    </p:extLst>
  </p:cSld>
  <p:clrMapOvr>
    <a:masterClrMapping/>
  </p:clrMapOvr>
  <p:transition spd="med">
    <p:zoom/>
  </p:transition>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3" name="Rectangle 3"/>
          <p:cNvSpPr>
            <a:spLocks noChangeArrowheads="1"/>
          </p:cNvSpPr>
          <p:nvPr/>
        </p:nvSpPr>
        <p:spPr bwMode="auto">
          <a:xfrm>
            <a:off x="226378" y="188802"/>
            <a:ext cx="9880600" cy="4078039"/>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31750">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457200" indent="-457200" algn="l">
              <a:buFont typeface="Wingdings" panose="05000000000000000000" pitchFamily="2" charset="2"/>
              <a:buChar char="q"/>
            </a:pPr>
            <a:r>
              <a:rPr lang="en-GB" sz="2800" dirty="0"/>
              <a:t> Delivery of SI at scale: Research-in-Development</a:t>
            </a:r>
          </a:p>
          <a:p>
            <a:pPr algn="l"/>
            <a:endParaRPr lang="en-GB" sz="1100" dirty="0">
              <a:solidFill>
                <a:schemeClr val="tx1"/>
              </a:solidFill>
            </a:endParaRPr>
          </a:p>
          <a:p>
            <a:pPr marL="800100" lvl="1" indent="-342900" algn="l">
              <a:buFont typeface="Wingdings" panose="05000000000000000000" pitchFamily="2" charset="2"/>
              <a:buChar char="§"/>
            </a:pPr>
            <a:r>
              <a:rPr lang="en-GB" sz="2000" b="0" dirty="0">
                <a:solidFill>
                  <a:schemeClr val="tx1"/>
                </a:solidFill>
              </a:rPr>
              <a:t>Research needs to be grounded in complex reality of smallholder systems in SSA</a:t>
            </a:r>
          </a:p>
          <a:p>
            <a:pPr marL="800100" lvl="1" indent="-342900" algn="l">
              <a:buFont typeface="Wingdings" panose="05000000000000000000" pitchFamily="2" charset="2"/>
              <a:buChar char="§"/>
            </a:pPr>
            <a:endParaRPr lang="en-GB" sz="2000" b="0" dirty="0">
              <a:solidFill>
                <a:schemeClr val="tx1"/>
              </a:solidFill>
            </a:endParaRPr>
          </a:p>
          <a:p>
            <a:pPr marL="800100" lvl="1" indent="-342900" algn="l">
              <a:buFont typeface="Wingdings" panose="05000000000000000000" pitchFamily="2" charset="2"/>
              <a:buChar char="§"/>
            </a:pPr>
            <a:r>
              <a:rPr lang="en-GB" sz="2000" b="0" dirty="0">
                <a:solidFill>
                  <a:schemeClr val="tx1"/>
                </a:solidFill>
              </a:rPr>
              <a:t>Stakeholders involved from project inception (demand driven) and regular interactions/feedback</a:t>
            </a:r>
          </a:p>
          <a:p>
            <a:pPr marL="800100" lvl="1" indent="-342900" algn="l">
              <a:buFont typeface="Wingdings" panose="05000000000000000000" pitchFamily="2" charset="2"/>
              <a:buChar char="§"/>
            </a:pPr>
            <a:endParaRPr lang="en-GB" sz="2000" b="0" dirty="0">
              <a:solidFill>
                <a:schemeClr val="tx1"/>
              </a:solidFill>
            </a:endParaRPr>
          </a:p>
          <a:p>
            <a:pPr marL="800100" lvl="1" indent="-342900" algn="l">
              <a:buFont typeface="Wingdings" panose="05000000000000000000" pitchFamily="2" charset="2"/>
              <a:buChar char="§"/>
            </a:pPr>
            <a:r>
              <a:rPr lang="en-GB" sz="2000" b="0" dirty="0">
                <a:solidFill>
                  <a:schemeClr val="tx1"/>
                </a:solidFill>
              </a:rPr>
              <a:t>Multi-Inter-Trans </a:t>
            </a:r>
            <a:r>
              <a:rPr lang="en-GB" sz="2000" b="0" dirty="0" err="1">
                <a:solidFill>
                  <a:schemeClr val="tx1"/>
                </a:solidFill>
              </a:rPr>
              <a:t>disciplinarity</a:t>
            </a:r>
            <a:r>
              <a:rPr lang="en-GB" sz="2000" b="0" dirty="0">
                <a:solidFill>
                  <a:schemeClr val="tx1"/>
                </a:solidFill>
              </a:rPr>
              <a:t> and communication are key (e.g. communities of practice, facilitation of stakeholder interactions)</a:t>
            </a:r>
          </a:p>
          <a:p>
            <a:pPr lvl="1" algn="l"/>
            <a:endParaRPr lang="en-GB" sz="2000" b="0" dirty="0">
              <a:solidFill>
                <a:schemeClr val="tx1"/>
              </a:solidFill>
            </a:endParaRPr>
          </a:p>
          <a:p>
            <a:pPr marL="800100" lvl="1" indent="-342900" algn="l">
              <a:buFont typeface="Wingdings" panose="05000000000000000000" pitchFamily="2" charset="2"/>
              <a:buChar char="§"/>
            </a:pPr>
            <a:r>
              <a:rPr lang="en-GB" sz="2000" b="0" dirty="0">
                <a:solidFill>
                  <a:schemeClr val="tx1"/>
                </a:solidFill>
              </a:rPr>
              <a:t>Research outputs to development outcomes and impact only through effective and diverse partnerships</a:t>
            </a:r>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04343" y="4521507"/>
            <a:ext cx="2632558" cy="1969236"/>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31750" cap="flat" cmpd="sng">
                <a:solidFill>
                  <a:schemeClr val="accent1"/>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17" descr="Picture 053"/>
          <p:cNvPicPr>
            <a:picLocks noChangeAspect="1" noChangeArrowheads="1"/>
          </p:cNvPicPr>
          <p:nvPr/>
        </p:nvPicPr>
        <p:blipFill>
          <a:blip r:embed="rId4" cstate="print"/>
          <a:srcRect/>
          <a:stretch>
            <a:fillRect/>
          </a:stretch>
        </p:blipFill>
        <p:spPr bwMode="auto">
          <a:xfrm>
            <a:off x="3905195" y="4521506"/>
            <a:ext cx="2625649" cy="1969237"/>
          </a:xfrm>
          <a:prstGeom prst="rect">
            <a:avLst/>
          </a:prstGeom>
          <a:noFill/>
          <a:ln w="9525">
            <a:noFill/>
            <a:miter lim="800000"/>
            <a:headEnd/>
            <a:tailEnd/>
          </a:ln>
        </p:spPr>
      </p:pic>
      <p:pic>
        <p:nvPicPr>
          <p:cNvPr id="7" name="Picture 7" descr="PICT2226"/>
          <p:cNvPicPr>
            <a:picLocks noChangeAspect="1" noChangeArrowheads="1"/>
          </p:cNvPicPr>
          <p:nvPr/>
        </p:nvPicPr>
        <p:blipFill>
          <a:blip r:embed="rId5" cstate="print"/>
          <a:srcRect r="17778"/>
          <a:stretch>
            <a:fillRect/>
          </a:stretch>
        </p:blipFill>
        <p:spPr bwMode="auto">
          <a:xfrm>
            <a:off x="723899" y="4504192"/>
            <a:ext cx="2210889" cy="2016690"/>
          </a:xfrm>
          <a:prstGeom prst="rect">
            <a:avLst/>
          </a:prstGeom>
          <a:noFill/>
          <a:ln w="9525">
            <a:noFill/>
            <a:miter lim="800000"/>
            <a:headEnd/>
            <a:tailEnd/>
          </a:ln>
        </p:spPr>
      </p:pic>
    </p:spTree>
    <p:extLst>
      <p:ext uri="{BB962C8B-B14F-4D97-AF65-F5344CB8AC3E}">
        <p14:creationId xmlns:p14="http://schemas.microsoft.com/office/powerpoint/2010/main" val="1326452965"/>
      </p:ext>
    </p:extLst>
  </p:cSld>
  <p:clrMapOvr>
    <a:masterClrMapping/>
  </p:clrMapOvr>
  <p:transition spd="med">
    <p:zoom/>
  </p:transition>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222810" y="1239296"/>
            <a:ext cx="9722644" cy="4176713"/>
          </a:xfrm>
        </p:spPr>
        <p:txBody>
          <a:bodyPr/>
          <a:lstStyle/>
          <a:p>
            <a:r>
              <a:rPr lang="en-US" sz="2000" dirty="0">
                <a:solidFill>
                  <a:schemeClr val="tx1"/>
                </a:solidFill>
                <a:latin typeface="Arial" panose="020B0604020202020204" pitchFamily="34" charset="0"/>
                <a:cs typeface="Arial" panose="020B0604020202020204" pitchFamily="34" charset="0"/>
              </a:rPr>
              <a:t>Ex ante impact assessment tool (‘bio-economic model’), compares alternative systems</a:t>
            </a:r>
          </a:p>
          <a:p>
            <a:r>
              <a:rPr lang="en-US" sz="2000" dirty="0">
                <a:solidFill>
                  <a:schemeClr val="tx1"/>
                </a:solidFill>
                <a:latin typeface="Arial" panose="020B0604020202020204" pitchFamily="34" charset="0"/>
                <a:cs typeface="Arial" panose="020B0604020202020204" pitchFamily="34" charset="0"/>
              </a:rPr>
              <a:t>Technology adoption and associated economic, environmental and social outcomes (e.g. income, poverty rates, carbon sequestration,…)</a:t>
            </a:r>
          </a:p>
          <a:p>
            <a:r>
              <a:rPr lang="en-US" sz="2000" dirty="0">
                <a:solidFill>
                  <a:schemeClr val="tx1"/>
                </a:solidFill>
                <a:latin typeface="Arial" panose="020B0604020202020204" pitchFamily="34" charset="0"/>
                <a:cs typeface="Arial" panose="020B0604020202020204" pitchFamily="34" charset="0"/>
              </a:rPr>
              <a:t>Inputs: household survey data, simulation models (climate, crop, livestock), experimental data</a:t>
            </a:r>
          </a:p>
          <a:p>
            <a:r>
              <a:rPr lang="en-US" sz="2000" dirty="0">
                <a:solidFill>
                  <a:schemeClr val="tx1"/>
                </a:solidFill>
                <a:latin typeface="Arial" panose="020B0604020202020204" pitchFamily="34" charset="0"/>
                <a:cs typeface="Arial" panose="020B0604020202020204" pitchFamily="34" charset="0"/>
              </a:rPr>
              <a:t>Heterogeneous </a:t>
            </a:r>
            <a:r>
              <a:rPr lang="en-US" sz="2000" u="sng" dirty="0">
                <a:solidFill>
                  <a:schemeClr val="tx1"/>
                </a:solidFill>
                <a:latin typeface="Arial" panose="020B0604020202020204" pitchFamily="34" charset="0"/>
                <a:cs typeface="Arial" panose="020B0604020202020204" pitchFamily="34" charset="0"/>
              </a:rPr>
              <a:t>population</a:t>
            </a:r>
            <a:r>
              <a:rPr lang="en-US" sz="2000" dirty="0">
                <a:solidFill>
                  <a:schemeClr val="tx1"/>
                </a:solidFill>
                <a:latin typeface="Arial" panose="020B0604020202020204" pitchFamily="34" charset="0"/>
                <a:cs typeface="Arial" panose="020B0604020202020204" pitchFamily="34" charset="0"/>
              </a:rPr>
              <a:t> of farms: distributional outcomes</a:t>
            </a:r>
          </a:p>
          <a:p>
            <a:r>
              <a:rPr lang="en-US" sz="2000" dirty="0">
                <a:solidFill>
                  <a:schemeClr val="tx1"/>
                </a:solidFill>
                <a:latin typeface="Arial" panose="020B0604020202020204" pitchFamily="34" charset="0"/>
                <a:cs typeface="Arial" panose="020B0604020202020204" pitchFamily="34" charset="0"/>
              </a:rPr>
              <a:t>Population can be stratified to look at differential impacts (e.g. livestock ownership, farm or HH size, off farm income, gender,….) = link with farm </a:t>
            </a:r>
            <a:r>
              <a:rPr lang="en-US" sz="2000" u="sng" dirty="0">
                <a:solidFill>
                  <a:schemeClr val="tx1"/>
                </a:solidFill>
                <a:latin typeface="Arial" panose="020B0604020202020204" pitchFamily="34" charset="0"/>
                <a:cs typeface="Arial" panose="020B0604020202020204" pitchFamily="34" charset="0"/>
              </a:rPr>
              <a:t>typology</a:t>
            </a:r>
            <a:r>
              <a:rPr lang="en-US" sz="2000" dirty="0">
                <a:solidFill>
                  <a:schemeClr val="tx1"/>
                </a:solidFill>
                <a:latin typeface="Arial" panose="020B0604020202020204" pitchFamily="34" charset="0"/>
                <a:cs typeface="Arial" panose="020B0604020202020204" pitchFamily="34" charset="0"/>
              </a:rPr>
              <a:t> models</a:t>
            </a:r>
          </a:p>
          <a:p>
            <a:r>
              <a:rPr lang="en-US" sz="2000" dirty="0">
                <a:solidFill>
                  <a:schemeClr val="tx1"/>
                </a:solidFill>
                <a:latin typeface="Arial" panose="020B0604020202020204" pitchFamily="34" charset="0"/>
                <a:cs typeface="Arial" panose="020B0604020202020204" pitchFamily="34" charset="0"/>
              </a:rPr>
              <a:t>Currently used in </a:t>
            </a:r>
            <a:r>
              <a:rPr lang="en-US" sz="2000" dirty="0" err="1">
                <a:solidFill>
                  <a:schemeClr val="tx1"/>
                </a:solidFill>
                <a:latin typeface="Arial" panose="020B0604020202020204" pitchFamily="34" charset="0"/>
                <a:cs typeface="Arial" panose="020B0604020202020204" pitchFamily="34" charset="0"/>
              </a:rPr>
              <a:t>AgMIP</a:t>
            </a:r>
            <a:r>
              <a:rPr lang="en-US" sz="2000" dirty="0">
                <a:solidFill>
                  <a:schemeClr val="tx1"/>
                </a:solidFill>
                <a:latin typeface="Arial" panose="020B0604020202020204" pitchFamily="34" charset="0"/>
                <a:cs typeface="Arial" panose="020B0604020202020204" pitchFamily="34" charset="0"/>
              </a:rPr>
              <a:t> project assessing impacts of (future) climate change and adaptation in SSA and SA</a:t>
            </a:r>
          </a:p>
          <a:p>
            <a:r>
              <a:rPr lang="en-US" sz="2000" dirty="0">
                <a:solidFill>
                  <a:schemeClr val="tx1"/>
                </a:solidFill>
                <a:latin typeface="Arial" panose="020B0604020202020204" pitchFamily="34" charset="0"/>
                <a:cs typeface="Arial" panose="020B0604020202020204" pitchFamily="34" charset="0"/>
              </a:rPr>
              <a:t>Scenarios: climate but also socio-economic (Representative Agricultural Pathways, RAPs)</a:t>
            </a:r>
          </a:p>
        </p:txBody>
      </p:sp>
      <p:sp>
        <p:nvSpPr>
          <p:cNvPr id="5" name="Rectangle 9"/>
          <p:cNvSpPr>
            <a:spLocks noChangeArrowheads="1"/>
          </p:cNvSpPr>
          <p:nvPr/>
        </p:nvSpPr>
        <p:spPr bwMode="auto">
          <a:xfrm>
            <a:off x="344773" y="285750"/>
            <a:ext cx="9748837" cy="707886"/>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31750">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342900" indent="-342900" algn="l">
              <a:buFont typeface="Wingdings" panose="05000000000000000000" pitchFamily="2" charset="2"/>
              <a:buChar char="q"/>
            </a:pPr>
            <a:r>
              <a:rPr lang="en-GB" sz="2000" dirty="0" err="1"/>
              <a:t>Tradeoff</a:t>
            </a:r>
            <a:r>
              <a:rPr lang="en-GB" sz="2000" dirty="0"/>
              <a:t> Analysis Model for Multi-Dimensional Impact Assessment (TOA-MD)</a:t>
            </a:r>
            <a:endParaRPr lang="en-GB" sz="2000" dirty="0">
              <a:solidFill>
                <a:schemeClr val="tx1"/>
              </a:solidFill>
            </a:endParaRPr>
          </a:p>
        </p:txBody>
      </p:sp>
    </p:spTree>
    <p:extLst>
      <p:ext uri="{BB962C8B-B14F-4D97-AF65-F5344CB8AC3E}">
        <p14:creationId xmlns:p14="http://schemas.microsoft.com/office/powerpoint/2010/main" val="5567921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7" name="Rectangle 3"/>
          <p:cNvSpPr>
            <a:spLocks noChangeArrowheads="1"/>
          </p:cNvSpPr>
          <p:nvPr/>
        </p:nvSpPr>
        <p:spPr bwMode="auto">
          <a:xfrm>
            <a:off x="320852" y="280771"/>
            <a:ext cx="9748837" cy="2708434"/>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31750">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285750" indent="-285750" algn="l">
              <a:buFont typeface="Wingdings" panose="05000000000000000000" pitchFamily="2" charset="2"/>
              <a:buChar char="q"/>
            </a:pPr>
            <a:r>
              <a:rPr lang="en-GB" sz="1800" dirty="0"/>
              <a:t> </a:t>
            </a:r>
            <a:r>
              <a:rPr lang="en-GB" sz="2800" dirty="0"/>
              <a:t>Smallholder agricultural systems in SSA</a:t>
            </a:r>
          </a:p>
          <a:p>
            <a:pPr algn="l"/>
            <a:endParaRPr lang="en-GB" sz="1800" dirty="0">
              <a:solidFill>
                <a:schemeClr val="tx1"/>
              </a:solidFill>
            </a:endParaRPr>
          </a:p>
          <a:p>
            <a:pPr algn="l">
              <a:buFont typeface="Wingdings" pitchFamily="2" charset="2"/>
              <a:buChar char="§"/>
            </a:pPr>
            <a:r>
              <a:rPr lang="en-GB" sz="2400" b="0" dirty="0">
                <a:solidFill>
                  <a:schemeClr val="tx1"/>
                </a:solidFill>
              </a:rPr>
              <a:t> </a:t>
            </a:r>
            <a:r>
              <a:rPr lang="en-GB" sz="2000" b="0" dirty="0">
                <a:solidFill>
                  <a:schemeClr val="tx1"/>
                </a:solidFill>
              </a:rPr>
              <a:t>Complex and variable in agro-ecology (climate, soil, landform) and socio-economic context (e.g. access to land, labour, inputs, investment capacity, markets, extension, production objectives, farming skills, gender,…)</a:t>
            </a:r>
          </a:p>
          <a:p>
            <a:pPr algn="l"/>
            <a:endParaRPr lang="en-GB" sz="2000" b="0" dirty="0">
              <a:solidFill>
                <a:schemeClr val="tx1"/>
              </a:solidFill>
            </a:endParaRPr>
          </a:p>
          <a:p>
            <a:pPr algn="l">
              <a:buFont typeface="Wingdings" pitchFamily="2" charset="2"/>
              <a:buChar char="§"/>
            </a:pPr>
            <a:r>
              <a:rPr lang="en-GB" sz="2000" b="0" dirty="0">
                <a:solidFill>
                  <a:schemeClr val="tx1"/>
                </a:solidFill>
              </a:rPr>
              <a:t> Interactions and feedback mechanisms between multiple stakeholders, processes, actors, drivers….</a:t>
            </a:r>
          </a:p>
        </p:txBody>
      </p:sp>
      <p:pic>
        <p:nvPicPr>
          <p:cNvPr id="16388" name="Picture 22" descr="Western Kenya 001 (Larg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59967" y="3158936"/>
            <a:ext cx="4122737" cy="326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4690968" y="2681428"/>
            <a:ext cx="831850" cy="306388"/>
          </a:xfrm>
          <a:prstGeom prst="rect">
            <a:avLst/>
          </a:prstGeom>
          <a:noFill/>
        </p:spPr>
        <p:txBody>
          <a:bodyPr wrap="none">
            <a:spAutoFit/>
          </a:bodyPr>
          <a:lstStyle/>
          <a:p>
            <a:pPr>
              <a:defRPr/>
            </a:pPr>
            <a:r>
              <a:rPr lang="en-US" dirty="0">
                <a:effectLst>
                  <a:outerShdw blurRad="38100" dist="38100" dir="2700000" algn="tl">
                    <a:srgbClr val="000000">
                      <a:alpha val="43137"/>
                    </a:srgbClr>
                  </a:outerShdw>
                </a:effectLst>
              </a:rPr>
              <a:t>Climate</a:t>
            </a:r>
          </a:p>
        </p:txBody>
      </p:sp>
      <p:sp>
        <p:nvSpPr>
          <p:cNvPr id="7" name="TextBox 6"/>
          <p:cNvSpPr txBox="1"/>
          <p:nvPr/>
        </p:nvSpPr>
        <p:spPr>
          <a:xfrm>
            <a:off x="4580671" y="5983097"/>
            <a:ext cx="1210589" cy="307777"/>
          </a:xfrm>
          <a:prstGeom prst="rect">
            <a:avLst/>
          </a:prstGeom>
          <a:noFill/>
        </p:spPr>
        <p:txBody>
          <a:bodyPr wrap="none">
            <a:spAutoFit/>
          </a:bodyPr>
          <a:lstStyle/>
          <a:p>
            <a:pPr>
              <a:defRPr/>
            </a:pPr>
            <a:r>
              <a:rPr lang="en-US" dirty="0">
                <a:effectLst>
                  <a:outerShdw blurRad="38100" dist="38100" dir="2700000" algn="tl">
                    <a:srgbClr val="000000">
                      <a:alpha val="43137"/>
                    </a:srgbClr>
                  </a:outerShdw>
                </a:effectLst>
              </a:rPr>
              <a:t>Soil &amp; water</a:t>
            </a:r>
          </a:p>
        </p:txBody>
      </p:sp>
      <p:sp>
        <p:nvSpPr>
          <p:cNvPr id="8" name="TextBox 7"/>
          <p:cNvSpPr txBox="1"/>
          <p:nvPr/>
        </p:nvSpPr>
        <p:spPr>
          <a:xfrm>
            <a:off x="5957154" y="4943286"/>
            <a:ext cx="1009650" cy="307975"/>
          </a:xfrm>
          <a:prstGeom prst="rect">
            <a:avLst/>
          </a:prstGeom>
          <a:noFill/>
        </p:spPr>
        <p:txBody>
          <a:bodyPr wrap="none">
            <a:spAutoFit/>
          </a:bodyPr>
          <a:lstStyle/>
          <a:p>
            <a:pPr>
              <a:defRPr/>
            </a:pPr>
            <a:r>
              <a:rPr lang="en-US" dirty="0">
                <a:effectLst>
                  <a:outerShdw blurRad="38100" dist="38100" dir="2700000" algn="tl">
                    <a:srgbClr val="000000">
                      <a:alpha val="43137"/>
                    </a:srgbClr>
                  </a:outerShdw>
                </a:effectLst>
              </a:rPr>
              <a:t>Livestock</a:t>
            </a:r>
          </a:p>
        </p:txBody>
      </p:sp>
      <p:sp>
        <p:nvSpPr>
          <p:cNvPr id="9" name="TextBox 8"/>
          <p:cNvSpPr txBox="1"/>
          <p:nvPr/>
        </p:nvSpPr>
        <p:spPr>
          <a:xfrm>
            <a:off x="3144104" y="4613086"/>
            <a:ext cx="701675" cy="307975"/>
          </a:xfrm>
          <a:prstGeom prst="rect">
            <a:avLst/>
          </a:prstGeom>
          <a:noFill/>
        </p:spPr>
        <p:txBody>
          <a:bodyPr wrap="none">
            <a:spAutoFit/>
          </a:bodyPr>
          <a:lstStyle/>
          <a:p>
            <a:pPr>
              <a:defRPr/>
            </a:pPr>
            <a:r>
              <a:rPr lang="en-US" dirty="0">
                <a:effectLst>
                  <a:outerShdw blurRad="38100" dist="38100" dir="2700000" algn="tl">
                    <a:srgbClr val="000000">
                      <a:alpha val="43137"/>
                    </a:srgbClr>
                  </a:outerShdw>
                </a:effectLst>
              </a:rPr>
              <a:t>Crops</a:t>
            </a:r>
          </a:p>
        </p:txBody>
      </p:sp>
      <p:sp>
        <p:nvSpPr>
          <p:cNvPr id="10" name="TextBox 9"/>
          <p:cNvSpPr txBox="1"/>
          <p:nvPr/>
        </p:nvSpPr>
        <p:spPr>
          <a:xfrm>
            <a:off x="4588729" y="4308286"/>
            <a:ext cx="1576388" cy="307975"/>
          </a:xfrm>
          <a:prstGeom prst="rect">
            <a:avLst/>
          </a:prstGeom>
          <a:noFill/>
        </p:spPr>
        <p:txBody>
          <a:bodyPr wrap="none">
            <a:spAutoFit/>
          </a:bodyPr>
          <a:lstStyle/>
          <a:p>
            <a:pPr>
              <a:defRPr/>
            </a:pPr>
            <a:r>
              <a:rPr lang="en-US" dirty="0">
                <a:effectLst>
                  <a:outerShdw blurRad="38100" dist="38100" dir="2700000" algn="tl">
                    <a:srgbClr val="000000">
                      <a:alpha val="43137"/>
                    </a:srgbClr>
                  </a:outerShdw>
                </a:effectLst>
              </a:rPr>
              <a:t>Farm household</a:t>
            </a:r>
          </a:p>
        </p:txBody>
      </p:sp>
      <p:sp>
        <p:nvSpPr>
          <p:cNvPr id="12" name="TextBox 11"/>
          <p:cNvSpPr txBox="1"/>
          <p:nvPr/>
        </p:nvSpPr>
        <p:spPr>
          <a:xfrm>
            <a:off x="7443054" y="4155886"/>
            <a:ext cx="760413" cy="307975"/>
          </a:xfrm>
          <a:prstGeom prst="rect">
            <a:avLst/>
          </a:prstGeom>
          <a:noFill/>
        </p:spPr>
        <p:txBody>
          <a:bodyPr wrap="none">
            <a:spAutoFit/>
          </a:bodyPr>
          <a:lstStyle/>
          <a:p>
            <a:pPr>
              <a:defRPr/>
            </a:pPr>
            <a:r>
              <a:rPr lang="en-US" dirty="0">
                <a:effectLst>
                  <a:outerShdw blurRad="38100" dist="38100" dir="2700000" algn="tl">
                    <a:srgbClr val="000000">
                      <a:alpha val="43137"/>
                    </a:srgbClr>
                  </a:outerShdw>
                </a:effectLst>
              </a:rPr>
              <a:t>Market</a:t>
            </a:r>
          </a:p>
        </p:txBody>
      </p:sp>
      <p:sp>
        <p:nvSpPr>
          <p:cNvPr id="13" name="TextBox 12"/>
          <p:cNvSpPr txBox="1"/>
          <p:nvPr/>
        </p:nvSpPr>
        <p:spPr>
          <a:xfrm>
            <a:off x="7443054" y="5109973"/>
            <a:ext cx="1557338" cy="307975"/>
          </a:xfrm>
          <a:prstGeom prst="rect">
            <a:avLst/>
          </a:prstGeom>
          <a:noFill/>
        </p:spPr>
        <p:txBody>
          <a:bodyPr wrap="none">
            <a:spAutoFit/>
          </a:bodyPr>
          <a:lstStyle/>
          <a:p>
            <a:pPr>
              <a:defRPr/>
            </a:pPr>
            <a:r>
              <a:rPr lang="en-US" dirty="0">
                <a:effectLst>
                  <a:outerShdw blurRad="38100" dist="38100" dir="2700000" algn="tl">
                    <a:srgbClr val="000000">
                      <a:alpha val="43137"/>
                    </a:srgbClr>
                  </a:outerShdw>
                </a:effectLst>
              </a:rPr>
              <a:t>Off farm income</a:t>
            </a:r>
          </a:p>
        </p:txBody>
      </p:sp>
      <p:cxnSp>
        <p:nvCxnSpPr>
          <p:cNvPr id="16396" name="Straight Arrow Connector 3"/>
          <p:cNvCxnSpPr>
            <a:cxnSpLocks noChangeShapeType="1"/>
            <a:endCxn id="9" idx="0"/>
          </p:cNvCxnSpPr>
          <p:nvPr/>
        </p:nvCxnSpPr>
        <p:spPr bwMode="auto">
          <a:xfrm flipH="1">
            <a:off x="3494942" y="3028761"/>
            <a:ext cx="1625600" cy="1584325"/>
          </a:xfrm>
          <a:prstGeom prst="straightConnector1">
            <a:avLst/>
          </a:prstGeom>
          <a:noFill/>
          <a:ln w="31750" algn="ctr">
            <a:solidFill>
              <a:schemeClr val="accent1"/>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397" name="Straight Arrow Connector 15"/>
          <p:cNvCxnSpPr>
            <a:cxnSpLocks noChangeShapeType="1"/>
          </p:cNvCxnSpPr>
          <p:nvPr/>
        </p:nvCxnSpPr>
        <p:spPr bwMode="auto">
          <a:xfrm>
            <a:off x="5120542" y="3028761"/>
            <a:ext cx="0" cy="2954337"/>
          </a:xfrm>
          <a:prstGeom prst="straightConnector1">
            <a:avLst/>
          </a:prstGeom>
          <a:noFill/>
          <a:ln w="31750" algn="ctr">
            <a:solidFill>
              <a:schemeClr val="accent1"/>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398" name="Straight Arrow Connector 17"/>
          <p:cNvCxnSpPr>
            <a:cxnSpLocks noChangeShapeType="1"/>
          </p:cNvCxnSpPr>
          <p:nvPr/>
        </p:nvCxnSpPr>
        <p:spPr bwMode="auto">
          <a:xfrm flipV="1">
            <a:off x="3845779" y="4506723"/>
            <a:ext cx="858838" cy="260350"/>
          </a:xfrm>
          <a:prstGeom prst="straightConnector1">
            <a:avLst/>
          </a:prstGeom>
          <a:noFill/>
          <a:ln w="31750" algn="ctr">
            <a:solidFill>
              <a:schemeClr val="accent1"/>
            </a:solidFill>
            <a:round/>
            <a:headEnd type="arrow" w="med" len="me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399" name="Straight Arrow Connector 19"/>
          <p:cNvCxnSpPr>
            <a:cxnSpLocks noChangeShapeType="1"/>
            <a:endCxn id="8" idx="1"/>
          </p:cNvCxnSpPr>
          <p:nvPr/>
        </p:nvCxnSpPr>
        <p:spPr bwMode="auto">
          <a:xfrm>
            <a:off x="3845779" y="4792473"/>
            <a:ext cx="2111375" cy="304800"/>
          </a:xfrm>
          <a:prstGeom prst="straightConnector1">
            <a:avLst/>
          </a:prstGeom>
          <a:noFill/>
          <a:ln w="31750" algn="ctr">
            <a:solidFill>
              <a:schemeClr val="accent1"/>
            </a:solidFill>
            <a:round/>
            <a:headEnd type="arrow" w="med" len="me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400" name="Straight Arrow Connector 21"/>
          <p:cNvCxnSpPr>
            <a:cxnSpLocks noChangeShapeType="1"/>
            <a:stCxn id="8" idx="1"/>
          </p:cNvCxnSpPr>
          <p:nvPr/>
        </p:nvCxnSpPr>
        <p:spPr bwMode="auto">
          <a:xfrm flipH="1" flipV="1">
            <a:off x="5680929" y="4613086"/>
            <a:ext cx="276225" cy="484187"/>
          </a:xfrm>
          <a:prstGeom prst="straightConnector1">
            <a:avLst/>
          </a:prstGeom>
          <a:noFill/>
          <a:ln w="31750" algn="ctr">
            <a:solidFill>
              <a:schemeClr val="accent1"/>
            </a:solidFill>
            <a:round/>
            <a:headEnd type="arrow" w="med" len="me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401" name="Straight Arrow Connector 23"/>
          <p:cNvCxnSpPr>
            <a:cxnSpLocks noChangeShapeType="1"/>
            <a:stCxn id="13" idx="1"/>
          </p:cNvCxnSpPr>
          <p:nvPr/>
        </p:nvCxnSpPr>
        <p:spPr bwMode="auto">
          <a:xfrm flipH="1" flipV="1">
            <a:off x="5957154" y="4613086"/>
            <a:ext cx="1485900" cy="650875"/>
          </a:xfrm>
          <a:prstGeom prst="straightConnector1">
            <a:avLst/>
          </a:prstGeom>
          <a:noFill/>
          <a:ln w="31750" algn="ctr">
            <a:solidFill>
              <a:schemeClr val="accent1"/>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402" name="Straight Arrow Connector 25"/>
          <p:cNvCxnSpPr>
            <a:cxnSpLocks noChangeShapeType="1"/>
            <a:endCxn id="12" idx="1"/>
          </p:cNvCxnSpPr>
          <p:nvPr/>
        </p:nvCxnSpPr>
        <p:spPr bwMode="auto">
          <a:xfrm flipV="1">
            <a:off x="6239729" y="4309873"/>
            <a:ext cx="1203325" cy="152400"/>
          </a:xfrm>
          <a:prstGeom prst="straightConnector1">
            <a:avLst/>
          </a:prstGeom>
          <a:noFill/>
          <a:ln w="31750" algn="ctr">
            <a:solidFill>
              <a:schemeClr val="accent1"/>
            </a:solidFill>
            <a:round/>
            <a:headEnd type="arrow" w="med" len="me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403" name="Straight Arrow Connector 27"/>
          <p:cNvCxnSpPr>
            <a:cxnSpLocks noChangeShapeType="1"/>
            <a:endCxn id="8" idx="0"/>
          </p:cNvCxnSpPr>
          <p:nvPr/>
        </p:nvCxnSpPr>
        <p:spPr bwMode="auto">
          <a:xfrm>
            <a:off x="5120542" y="3028761"/>
            <a:ext cx="1341437" cy="1914525"/>
          </a:xfrm>
          <a:prstGeom prst="straightConnector1">
            <a:avLst/>
          </a:prstGeom>
          <a:noFill/>
          <a:ln w="31750" algn="ctr">
            <a:solidFill>
              <a:schemeClr val="accent1"/>
            </a:solidFill>
            <a:round/>
            <a:headEnd type="arrow" w="med" len="me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 name="Left Brace 2"/>
          <p:cNvSpPr/>
          <p:nvPr/>
        </p:nvSpPr>
        <p:spPr bwMode="auto">
          <a:xfrm>
            <a:off x="2415850" y="3028761"/>
            <a:ext cx="404948" cy="3397250"/>
          </a:xfrm>
          <a:prstGeom prst="leftBrace">
            <a:avLst/>
          </a:prstGeom>
          <a:noFill/>
          <a:ln w="31750" cap="flat" cmpd="sng" algn="ctr">
            <a:solidFill>
              <a:schemeClr val="accent1"/>
            </a:solidFill>
            <a:prstDash val="solid"/>
            <a:round/>
            <a:headEnd type="none" w="med" len="med"/>
            <a:tailEnd type="triangl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a:ln>
                <a:noFill/>
              </a:ln>
              <a:solidFill>
                <a:schemeClr val="folHlink"/>
              </a:solidFill>
              <a:effectLst/>
              <a:latin typeface="Arial" charset="0"/>
            </a:endParaRPr>
          </a:p>
        </p:txBody>
      </p:sp>
      <p:sp>
        <p:nvSpPr>
          <p:cNvPr id="21" name="TextBox 20"/>
          <p:cNvSpPr txBox="1"/>
          <p:nvPr/>
        </p:nvSpPr>
        <p:spPr>
          <a:xfrm>
            <a:off x="508299" y="4248397"/>
            <a:ext cx="2052165" cy="1169551"/>
          </a:xfrm>
          <a:prstGeom prst="rect">
            <a:avLst/>
          </a:prstGeom>
          <a:noFill/>
        </p:spPr>
        <p:txBody>
          <a:bodyPr wrap="none">
            <a:spAutoFit/>
          </a:bodyPr>
          <a:lstStyle/>
          <a:p>
            <a:pPr>
              <a:defRPr/>
            </a:pPr>
            <a:r>
              <a:rPr lang="en-US" dirty="0">
                <a:effectLst>
                  <a:outerShdw blurRad="38100" dist="38100" dir="2700000" algn="tl">
                    <a:srgbClr val="000000">
                      <a:alpha val="43137"/>
                    </a:srgbClr>
                  </a:outerShdw>
                </a:effectLst>
              </a:rPr>
              <a:t>Research</a:t>
            </a:r>
          </a:p>
          <a:p>
            <a:pPr>
              <a:defRPr/>
            </a:pPr>
            <a:endParaRPr lang="en-US" dirty="0">
              <a:effectLst>
                <a:outerShdw blurRad="38100" dist="38100" dir="2700000" algn="tl">
                  <a:srgbClr val="000000">
                    <a:alpha val="43137"/>
                  </a:srgbClr>
                </a:outerShdw>
              </a:effectLst>
            </a:endParaRPr>
          </a:p>
          <a:p>
            <a:pPr>
              <a:defRPr/>
            </a:pPr>
            <a:r>
              <a:rPr lang="en-US" dirty="0">
                <a:effectLst>
                  <a:outerShdw blurRad="38100" dist="38100" dir="2700000" algn="tl">
                    <a:srgbClr val="000000">
                      <a:alpha val="43137"/>
                    </a:srgbClr>
                  </a:outerShdw>
                </a:effectLst>
              </a:rPr>
              <a:t>Technologies</a:t>
            </a:r>
          </a:p>
          <a:p>
            <a:pPr>
              <a:defRPr/>
            </a:pPr>
            <a:endParaRPr lang="en-US" dirty="0">
              <a:effectLst>
                <a:outerShdw blurRad="38100" dist="38100" dir="2700000" algn="tl">
                  <a:srgbClr val="000000">
                    <a:alpha val="43137"/>
                  </a:srgbClr>
                </a:outerShdw>
              </a:effectLst>
            </a:endParaRPr>
          </a:p>
          <a:p>
            <a:pPr>
              <a:defRPr/>
            </a:pPr>
            <a:r>
              <a:rPr lang="en-US" dirty="0">
                <a:effectLst>
                  <a:outerShdw blurRad="38100" dist="38100" dir="2700000" algn="tl">
                    <a:srgbClr val="000000">
                      <a:alpha val="43137"/>
                    </a:srgbClr>
                  </a:outerShdw>
                </a:effectLst>
              </a:rPr>
              <a:t>Policies &amp; Institutions</a:t>
            </a:r>
          </a:p>
        </p:txBody>
      </p:sp>
      <p:cxnSp>
        <p:nvCxnSpPr>
          <p:cNvPr id="5" name="Straight Arrow Connector 4"/>
          <p:cNvCxnSpPr/>
          <p:nvPr/>
        </p:nvCxnSpPr>
        <p:spPr bwMode="auto">
          <a:xfrm flipH="1">
            <a:off x="5185965" y="5251261"/>
            <a:ext cx="979152" cy="731836"/>
          </a:xfrm>
          <a:prstGeom prst="straightConnector1">
            <a:avLst/>
          </a:prstGeom>
          <a:noFill/>
          <a:ln w="31750" cap="flat" cmpd="sng" algn="ctr">
            <a:solidFill>
              <a:schemeClr val="accent1"/>
            </a:solidFill>
            <a:prstDash val="solid"/>
            <a:round/>
            <a:headEnd type="none" w="med" len="med"/>
            <a:tailEnd type="arrow"/>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 name="Straight Arrow Connector 10"/>
          <p:cNvCxnSpPr/>
          <p:nvPr/>
        </p:nvCxnSpPr>
        <p:spPr bwMode="auto">
          <a:xfrm>
            <a:off x="3604570" y="4944873"/>
            <a:ext cx="1296896" cy="1038224"/>
          </a:xfrm>
          <a:prstGeom prst="straightConnector1">
            <a:avLst/>
          </a:prstGeom>
          <a:noFill/>
          <a:ln w="31750" cap="flat" cmpd="sng" algn="ctr">
            <a:solidFill>
              <a:schemeClr val="accent1"/>
            </a:solidFill>
            <a:prstDash val="solid"/>
            <a:round/>
            <a:headEnd type="none" w="med" len="med"/>
            <a:tailEnd type="arrow"/>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6" name="TextBox 25"/>
          <p:cNvSpPr txBox="1"/>
          <p:nvPr/>
        </p:nvSpPr>
        <p:spPr>
          <a:xfrm>
            <a:off x="7475481" y="5689478"/>
            <a:ext cx="1797287" cy="307777"/>
          </a:xfrm>
          <a:prstGeom prst="rect">
            <a:avLst/>
          </a:prstGeom>
          <a:noFill/>
        </p:spPr>
        <p:txBody>
          <a:bodyPr wrap="none">
            <a:spAutoFit/>
          </a:bodyPr>
          <a:lstStyle/>
          <a:p>
            <a:pPr>
              <a:defRPr/>
            </a:pPr>
            <a:r>
              <a:rPr lang="en-US" dirty="0">
                <a:effectLst>
                  <a:outerShdw blurRad="38100" dist="38100" dir="2700000" algn="tl">
                    <a:srgbClr val="000000">
                      <a:alpha val="43137"/>
                    </a:srgbClr>
                  </a:outerShdw>
                </a:effectLst>
              </a:rPr>
              <a:t>Communal grazing</a:t>
            </a:r>
          </a:p>
        </p:txBody>
      </p:sp>
      <p:cxnSp>
        <p:nvCxnSpPr>
          <p:cNvPr id="15" name="Straight Arrow Connector 14"/>
          <p:cNvCxnSpPr/>
          <p:nvPr/>
        </p:nvCxnSpPr>
        <p:spPr bwMode="auto">
          <a:xfrm>
            <a:off x="6461979" y="5251261"/>
            <a:ext cx="981075" cy="592105"/>
          </a:xfrm>
          <a:prstGeom prst="straightConnector1">
            <a:avLst/>
          </a:prstGeom>
          <a:noFill/>
          <a:ln w="31750" cap="flat" cmpd="sng" algn="ctr">
            <a:solidFill>
              <a:schemeClr val="accent1"/>
            </a:solidFill>
            <a:prstDash val="solid"/>
            <a:round/>
            <a:headEnd type="arrow"/>
            <a:tailEnd type="arrow"/>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5" name="TextBox 24"/>
          <p:cNvSpPr txBox="1"/>
          <p:nvPr/>
        </p:nvSpPr>
        <p:spPr>
          <a:xfrm>
            <a:off x="4600850" y="6531679"/>
            <a:ext cx="1117614" cy="307777"/>
          </a:xfrm>
          <a:prstGeom prst="rect">
            <a:avLst/>
          </a:prstGeom>
          <a:noFill/>
        </p:spPr>
        <p:txBody>
          <a:bodyPr wrap="none">
            <a:spAutoFit/>
          </a:bodyPr>
          <a:lstStyle/>
          <a:p>
            <a:pPr>
              <a:defRPr/>
            </a:pPr>
            <a:r>
              <a:rPr lang="en-US" dirty="0">
                <a:effectLst>
                  <a:outerShdw blurRad="38100" dist="38100" dir="2700000" algn="tl">
                    <a:srgbClr val="000000">
                      <a:alpha val="43137"/>
                    </a:srgbClr>
                  </a:outerShdw>
                </a:effectLst>
              </a:rPr>
              <a:t>Landscape</a:t>
            </a:r>
          </a:p>
        </p:txBody>
      </p:sp>
      <p:cxnSp>
        <p:nvCxnSpPr>
          <p:cNvPr id="27" name="Straight Arrow Connector 25"/>
          <p:cNvCxnSpPr>
            <a:cxnSpLocks noChangeShapeType="1"/>
          </p:cNvCxnSpPr>
          <p:nvPr/>
        </p:nvCxnSpPr>
        <p:spPr bwMode="auto">
          <a:xfrm flipV="1">
            <a:off x="5120542" y="6226491"/>
            <a:ext cx="1" cy="375732"/>
          </a:xfrm>
          <a:prstGeom prst="straightConnector1">
            <a:avLst/>
          </a:prstGeom>
          <a:noFill/>
          <a:ln w="31750" algn="ctr">
            <a:solidFill>
              <a:schemeClr val="accent1"/>
            </a:solidFill>
            <a:round/>
            <a:headEnd type="arrow" w="med" len="me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transition spd="med">
    <p:zoom/>
  </p:transition>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p:cNvSpPr txBox="1"/>
          <p:nvPr/>
        </p:nvSpPr>
        <p:spPr>
          <a:xfrm>
            <a:off x="423742" y="925580"/>
            <a:ext cx="9590898" cy="1969770"/>
          </a:xfrm>
          <a:prstGeom prst="rect">
            <a:avLst/>
          </a:prstGeom>
          <a:noFill/>
        </p:spPr>
        <p:txBody>
          <a:bodyPr wrap="square" rtlCol="0">
            <a:spAutoFit/>
          </a:bodyPr>
          <a:lstStyle/>
          <a:p>
            <a:pPr algn="l" eaLnBrk="1" hangingPunct="1">
              <a:defRPr/>
            </a:pPr>
            <a:r>
              <a:rPr lang="en-US" sz="1800" b="0" dirty="0">
                <a:solidFill>
                  <a:schemeClr val="tx1"/>
                </a:solidFill>
              </a:rPr>
              <a:t> </a:t>
            </a:r>
          </a:p>
          <a:p>
            <a:pPr algn="l" eaLnBrk="1" hangingPunct="1">
              <a:buFont typeface="Arial" charset="0"/>
              <a:buChar char="•"/>
              <a:defRPr/>
            </a:pPr>
            <a:r>
              <a:rPr lang="en-US" sz="1800" b="0" dirty="0">
                <a:solidFill>
                  <a:schemeClr val="tx1"/>
                </a:solidFill>
              </a:rPr>
              <a:t> Survey data (quantities and prices) on inputs (seeds, labor, fertilizer, manure, feed), outputs (crop yields, milk production and land areas), and farm management.</a:t>
            </a:r>
          </a:p>
          <a:p>
            <a:pPr algn="l" eaLnBrk="1" hangingPunct="1">
              <a:buFont typeface="Arial" charset="0"/>
              <a:buChar char="•"/>
              <a:defRPr/>
            </a:pPr>
            <a:r>
              <a:rPr lang="en-US" sz="1800" b="0" dirty="0">
                <a:solidFill>
                  <a:schemeClr val="tx1"/>
                </a:solidFill>
              </a:rPr>
              <a:t> Experimental (on farm) yield data for dual-purpose sweet potato from nearby .</a:t>
            </a:r>
          </a:p>
          <a:p>
            <a:pPr algn="l" eaLnBrk="1" hangingPunct="1">
              <a:buFont typeface="Arial" charset="0"/>
              <a:buChar char="•"/>
              <a:defRPr/>
            </a:pPr>
            <a:r>
              <a:rPr lang="en-US" sz="1800" b="0" dirty="0">
                <a:solidFill>
                  <a:schemeClr val="tx1"/>
                </a:solidFill>
              </a:rPr>
              <a:t> Livestock feed characteristics (DM, energy, crude protein, harvest index).	</a:t>
            </a:r>
          </a:p>
          <a:p>
            <a:pPr algn="l" eaLnBrk="1" hangingPunct="1">
              <a:buFont typeface="Arial" charset="0"/>
              <a:buChar char="•"/>
              <a:defRPr/>
            </a:pPr>
            <a:r>
              <a:rPr lang="en-US" sz="1800" b="0" dirty="0">
                <a:solidFill>
                  <a:schemeClr val="tx1"/>
                </a:solidFill>
              </a:rPr>
              <a:t> Local data on effect of feed quality on milk production.</a:t>
            </a:r>
          </a:p>
          <a:p>
            <a:endParaRPr lang="en-US" b="0" dirty="0"/>
          </a:p>
        </p:txBody>
      </p:sp>
      <p:sp>
        <p:nvSpPr>
          <p:cNvPr id="3" name="Rectangle 9"/>
          <p:cNvSpPr>
            <a:spLocks noChangeArrowheads="1"/>
          </p:cNvSpPr>
          <p:nvPr/>
        </p:nvSpPr>
        <p:spPr bwMode="auto">
          <a:xfrm>
            <a:off x="344773" y="285750"/>
            <a:ext cx="9748837" cy="707886"/>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31750">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342900" indent="-342900" algn="l">
              <a:buFont typeface="Wingdings" panose="05000000000000000000" pitchFamily="2" charset="2"/>
              <a:buChar char="q"/>
            </a:pPr>
            <a:r>
              <a:rPr lang="en-US" sz="2000" dirty="0"/>
              <a:t>Ex ante assessment of dual-purpose sweet potato in the crop-livestock system of western Kenya (</a:t>
            </a:r>
            <a:r>
              <a:rPr lang="en-US" sz="2000" dirty="0" err="1"/>
              <a:t>Vihiga</a:t>
            </a:r>
            <a:r>
              <a:rPr lang="en-US" sz="2000" dirty="0"/>
              <a:t>)</a:t>
            </a:r>
            <a:endParaRPr lang="en-GB" sz="2000" dirty="0">
              <a:solidFill>
                <a:schemeClr val="tx1"/>
              </a:solidFill>
            </a:endParaRPr>
          </a:p>
        </p:txBody>
      </p:sp>
      <p:pic>
        <p:nvPicPr>
          <p:cNvPr id="2" name="Picture 1"/>
          <p:cNvPicPr>
            <a:picLocks noChangeAspect="1"/>
          </p:cNvPicPr>
          <p:nvPr/>
        </p:nvPicPr>
        <p:blipFill>
          <a:blip r:embed="rId2"/>
          <a:stretch>
            <a:fillRect/>
          </a:stretch>
        </p:blipFill>
        <p:spPr>
          <a:xfrm>
            <a:off x="525291" y="2895350"/>
            <a:ext cx="3946204" cy="3421379"/>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3043" y="2895350"/>
            <a:ext cx="5520566" cy="2875450"/>
          </a:xfrm>
          <a:prstGeom prst="rect">
            <a:avLst/>
          </a:prstGeom>
        </p:spPr>
      </p:pic>
      <p:sp>
        <p:nvSpPr>
          <p:cNvPr id="7" name="TextBox 6"/>
          <p:cNvSpPr txBox="1"/>
          <p:nvPr/>
        </p:nvSpPr>
        <p:spPr>
          <a:xfrm>
            <a:off x="8186149" y="6412637"/>
            <a:ext cx="2023311" cy="307777"/>
          </a:xfrm>
          <a:prstGeom prst="rect">
            <a:avLst/>
          </a:prstGeom>
          <a:noFill/>
        </p:spPr>
        <p:txBody>
          <a:bodyPr wrap="none" rtlCol="0">
            <a:spAutoFit/>
          </a:bodyPr>
          <a:lstStyle/>
          <a:p>
            <a:r>
              <a:rPr lang="en-US" dirty="0">
                <a:solidFill>
                  <a:schemeClr val="tx1"/>
                </a:solidFill>
              </a:rPr>
              <a:t>Claessens et al., 2009</a:t>
            </a:r>
          </a:p>
        </p:txBody>
      </p:sp>
    </p:spTree>
    <p:extLst>
      <p:ext uri="{BB962C8B-B14F-4D97-AF65-F5344CB8AC3E}">
        <p14:creationId xmlns:p14="http://schemas.microsoft.com/office/powerpoint/2010/main" val="41896153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3375317" y="1338558"/>
            <a:ext cx="6805911" cy="4911191"/>
          </a:xfrm>
          <a:prstGeom prst="rect">
            <a:avLst/>
          </a:prstGeom>
        </p:spPr>
      </p:pic>
      <p:pic>
        <p:nvPicPr>
          <p:cNvPr id="6" name="Picture 5"/>
          <p:cNvPicPr>
            <a:picLocks noChangeAspect="1"/>
          </p:cNvPicPr>
          <p:nvPr/>
        </p:nvPicPr>
        <p:blipFill>
          <a:blip r:embed="rId3"/>
          <a:stretch>
            <a:fillRect/>
          </a:stretch>
        </p:blipFill>
        <p:spPr>
          <a:xfrm>
            <a:off x="65870" y="2575750"/>
            <a:ext cx="3309447" cy="2756849"/>
          </a:xfrm>
          <a:prstGeom prst="rect">
            <a:avLst/>
          </a:prstGeom>
        </p:spPr>
      </p:pic>
      <p:sp>
        <p:nvSpPr>
          <p:cNvPr id="4" name="Rectangle 9"/>
          <p:cNvSpPr>
            <a:spLocks noChangeArrowheads="1"/>
          </p:cNvSpPr>
          <p:nvPr/>
        </p:nvSpPr>
        <p:spPr bwMode="auto">
          <a:xfrm>
            <a:off x="344773" y="285750"/>
            <a:ext cx="9748837" cy="707886"/>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31750">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342900" indent="-342900" algn="l">
              <a:buFont typeface="Wingdings" panose="05000000000000000000" pitchFamily="2" charset="2"/>
              <a:buChar char="q"/>
            </a:pPr>
            <a:r>
              <a:rPr lang="en-US" sz="2000" dirty="0"/>
              <a:t>Ex ante assessment of dual-purpose sweet potato in the crop-livestock system of western Kenya (</a:t>
            </a:r>
            <a:r>
              <a:rPr lang="en-US" sz="2000" dirty="0" err="1"/>
              <a:t>Vihiga</a:t>
            </a:r>
            <a:r>
              <a:rPr lang="en-US" sz="2000" dirty="0"/>
              <a:t>)</a:t>
            </a:r>
            <a:endParaRPr lang="en-GB" sz="2000" dirty="0">
              <a:solidFill>
                <a:schemeClr val="tx1"/>
              </a:solidFill>
            </a:endParaRPr>
          </a:p>
        </p:txBody>
      </p:sp>
      <p:sp>
        <p:nvSpPr>
          <p:cNvPr id="7" name="TextBox 6"/>
          <p:cNvSpPr txBox="1"/>
          <p:nvPr/>
        </p:nvSpPr>
        <p:spPr>
          <a:xfrm>
            <a:off x="8186149" y="6412637"/>
            <a:ext cx="2023311" cy="307777"/>
          </a:xfrm>
          <a:prstGeom prst="rect">
            <a:avLst/>
          </a:prstGeom>
          <a:noFill/>
        </p:spPr>
        <p:txBody>
          <a:bodyPr wrap="none" rtlCol="0">
            <a:spAutoFit/>
          </a:bodyPr>
          <a:lstStyle/>
          <a:p>
            <a:r>
              <a:rPr lang="en-US" dirty="0">
                <a:solidFill>
                  <a:schemeClr val="tx1"/>
                </a:solidFill>
              </a:rPr>
              <a:t>Claessens et al., 2009</a:t>
            </a:r>
          </a:p>
        </p:txBody>
      </p:sp>
    </p:spTree>
    <p:extLst>
      <p:ext uri="{BB962C8B-B14F-4D97-AF65-F5344CB8AC3E}">
        <p14:creationId xmlns:p14="http://schemas.microsoft.com/office/powerpoint/2010/main" val="301721732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2" name="Text Box 5"/>
          <p:cNvSpPr txBox="1">
            <a:spLocks noChangeArrowheads="1"/>
          </p:cNvSpPr>
          <p:nvPr/>
        </p:nvSpPr>
        <p:spPr bwMode="auto">
          <a:xfrm>
            <a:off x="778814" y="1402229"/>
            <a:ext cx="9271966" cy="4231928"/>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317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a:defRPr sz="1400" b="1">
                <a:solidFill>
                  <a:schemeClr val="folHlink"/>
                </a:solidFill>
                <a:latin typeface="Arial" charset="0"/>
              </a:defRPr>
            </a:lvl1pPr>
            <a:lvl2pPr marL="742950" indent="-285750">
              <a:defRPr sz="1400" b="1">
                <a:solidFill>
                  <a:schemeClr val="folHlink"/>
                </a:solidFill>
                <a:latin typeface="Arial" charset="0"/>
              </a:defRPr>
            </a:lvl2pPr>
            <a:lvl3pPr marL="1143000" indent="-228600">
              <a:defRPr sz="1400" b="1">
                <a:solidFill>
                  <a:schemeClr val="folHlink"/>
                </a:solidFill>
                <a:latin typeface="Arial" charset="0"/>
              </a:defRPr>
            </a:lvl3pPr>
            <a:lvl4pPr marL="1600200" indent="-228600">
              <a:defRPr sz="1400" b="1">
                <a:solidFill>
                  <a:schemeClr val="folHlink"/>
                </a:solidFill>
                <a:latin typeface="Arial" charset="0"/>
              </a:defRPr>
            </a:lvl4pPr>
            <a:lvl5pPr marL="2057400" indent="-228600">
              <a:defRPr sz="1400" b="1">
                <a:solidFill>
                  <a:schemeClr val="folHlink"/>
                </a:solidFill>
                <a:latin typeface="Arial" charset="0"/>
              </a:defRPr>
            </a:lvl5pPr>
            <a:lvl6pPr marL="2514600" indent="-228600" algn="ctr" eaLnBrk="0" fontAlgn="base" hangingPunct="0">
              <a:spcBef>
                <a:spcPct val="0"/>
              </a:spcBef>
              <a:spcAft>
                <a:spcPct val="0"/>
              </a:spcAft>
              <a:defRPr sz="1400" b="1">
                <a:solidFill>
                  <a:schemeClr val="folHlink"/>
                </a:solidFill>
                <a:latin typeface="Arial" charset="0"/>
              </a:defRPr>
            </a:lvl6pPr>
            <a:lvl7pPr marL="2971800" indent="-228600" algn="ctr" eaLnBrk="0" fontAlgn="base" hangingPunct="0">
              <a:spcBef>
                <a:spcPct val="0"/>
              </a:spcBef>
              <a:spcAft>
                <a:spcPct val="0"/>
              </a:spcAft>
              <a:defRPr sz="1400" b="1">
                <a:solidFill>
                  <a:schemeClr val="folHlink"/>
                </a:solidFill>
                <a:latin typeface="Arial" charset="0"/>
              </a:defRPr>
            </a:lvl7pPr>
            <a:lvl8pPr marL="3429000" indent="-228600" algn="ctr" eaLnBrk="0" fontAlgn="base" hangingPunct="0">
              <a:spcBef>
                <a:spcPct val="0"/>
              </a:spcBef>
              <a:spcAft>
                <a:spcPct val="0"/>
              </a:spcAft>
              <a:defRPr sz="1400" b="1">
                <a:solidFill>
                  <a:schemeClr val="folHlink"/>
                </a:solidFill>
                <a:latin typeface="Arial" charset="0"/>
              </a:defRPr>
            </a:lvl8pPr>
            <a:lvl9pPr marL="3886200" indent="-228600" algn="ctr" eaLnBrk="0" fontAlgn="base" hangingPunct="0">
              <a:spcBef>
                <a:spcPct val="0"/>
              </a:spcBef>
              <a:spcAft>
                <a:spcPct val="0"/>
              </a:spcAft>
              <a:defRPr sz="1400" b="1">
                <a:solidFill>
                  <a:schemeClr val="folHlink"/>
                </a:solidFill>
                <a:latin typeface="Arial" charset="0"/>
              </a:defRPr>
            </a:lvl9pPr>
          </a:lstStyle>
          <a:p>
            <a:pPr algn="l"/>
            <a:r>
              <a:rPr lang="en-GB" sz="2400" b="0" dirty="0" err="1">
                <a:solidFill>
                  <a:srgbClr val="FFFF00"/>
                </a:solidFill>
              </a:rPr>
              <a:t>AgMIP</a:t>
            </a:r>
            <a:r>
              <a:rPr lang="en-GB" sz="2400" b="0" dirty="0">
                <a:solidFill>
                  <a:srgbClr val="FFFF00"/>
                </a:solidFill>
              </a:rPr>
              <a:t>: the Agricultural </a:t>
            </a:r>
            <a:r>
              <a:rPr lang="en-GB" sz="2400" b="0" dirty="0" err="1">
                <a:solidFill>
                  <a:srgbClr val="FFFF00"/>
                </a:solidFill>
              </a:rPr>
              <a:t>Modeling</a:t>
            </a:r>
            <a:r>
              <a:rPr lang="en-GB" sz="2400" b="0" dirty="0">
                <a:solidFill>
                  <a:srgbClr val="FFFF00"/>
                </a:solidFill>
              </a:rPr>
              <a:t> </a:t>
            </a:r>
            <a:r>
              <a:rPr lang="en-GB" sz="2400" b="0" dirty="0" err="1">
                <a:solidFill>
                  <a:srgbClr val="FFFF00"/>
                </a:solidFill>
              </a:rPr>
              <a:t>Intercomparison</a:t>
            </a:r>
            <a:r>
              <a:rPr lang="en-GB" sz="2400" b="0" dirty="0">
                <a:solidFill>
                  <a:srgbClr val="FFFF00"/>
                </a:solidFill>
              </a:rPr>
              <a:t> and Improvement project: </a:t>
            </a:r>
            <a:r>
              <a:rPr lang="en-GB" sz="2400" b="0" u="sng" dirty="0">
                <a:solidFill>
                  <a:srgbClr val="FFFF00"/>
                </a:solidFill>
              </a:rPr>
              <a:t>www.agmip.org</a:t>
            </a:r>
          </a:p>
          <a:p>
            <a:pPr algn="l">
              <a:buFontTx/>
              <a:buChar char="•"/>
            </a:pPr>
            <a:endParaRPr lang="en-GB" sz="1100" b="0" dirty="0">
              <a:solidFill>
                <a:schemeClr val="tx1"/>
              </a:solidFill>
            </a:endParaRPr>
          </a:p>
          <a:p>
            <a:pPr marL="285750" indent="-285750" algn="l">
              <a:buFont typeface="Arial" panose="020B0604020202020204" pitchFamily="34" charset="0"/>
              <a:buChar char="•"/>
            </a:pPr>
            <a:r>
              <a:rPr lang="en-GB" sz="2400" b="0" dirty="0">
                <a:solidFill>
                  <a:schemeClr val="tx1"/>
                </a:solidFill>
              </a:rPr>
              <a:t>Global initiative, led by Columbia University, with other universities (Florida, Oregon, Wageningen…) and CGIAR</a:t>
            </a:r>
          </a:p>
          <a:p>
            <a:pPr marL="342900" indent="-342900" algn="l">
              <a:buFont typeface="Arial" panose="020B0604020202020204" pitchFamily="34" charset="0"/>
              <a:buChar char="•"/>
            </a:pPr>
            <a:r>
              <a:rPr lang="en-GB" sz="2400" b="0" dirty="0">
                <a:solidFill>
                  <a:schemeClr val="tx1"/>
                </a:solidFill>
              </a:rPr>
              <a:t>Regional projects on CC impacts and adaptation in SSA and SA</a:t>
            </a:r>
          </a:p>
          <a:p>
            <a:pPr marL="342900" indent="-342900" algn="l">
              <a:buFont typeface="Arial" panose="020B0604020202020204" pitchFamily="34" charset="0"/>
              <a:buChar char="•"/>
            </a:pPr>
            <a:r>
              <a:rPr lang="en-GB" sz="2400" b="0" dirty="0">
                <a:solidFill>
                  <a:schemeClr val="tx1"/>
                </a:solidFill>
              </a:rPr>
              <a:t>Collaboration with CCAFS </a:t>
            </a:r>
          </a:p>
          <a:p>
            <a:pPr marL="342900" indent="-342900" algn="l">
              <a:buFont typeface="Arial" panose="020B0604020202020204" pitchFamily="34" charset="0"/>
              <a:buChar char="•"/>
            </a:pPr>
            <a:r>
              <a:rPr lang="en-GB" sz="2400" b="0" dirty="0">
                <a:solidFill>
                  <a:schemeClr val="tx1"/>
                </a:solidFill>
              </a:rPr>
              <a:t>Disciplines: Crops – Livestock- Economics – Climate – IT</a:t>
            </a:r>
          </a:p>
          <a:p>
            <a:pPr marL="342900" indent="-342900" algn="l">
              <a:buFont typeface="Arial" panose="020B0604020202020204" pitchFamily="34" charset="0"/>
              <a:buChar char="•"/>
            </a:pPr>
            <a:r>
              <a:rPr lang="en-GB" sz="2400" b="0" dirty="0">
                <a:solidFill>
                  <a:schemeClr val="tx1"/>
                </a:solidFill>
              </a:rPr>
              <a:t>Multiple models:</a:t>
            </a:r>
          </a:p>
          <a:p>
            <a:pPr marL="800100" lvl="1" indent="-342900" algn="l">
              <a:buFont typeface="Arial" panose="020B0604020202020204" pitchFamily="34" charset="0"/>
              <a:buChar char="•"/>
            </a:pPr>
            <a:r>
              <a:rPr lang="en-GB" sz="2400" b="0" dirty="0">
                <a:solidFill>
                  <a:schemeClr val="tx1"/>
                </a:solidFill>
              </a:rPr>
              <a:t>DSSAT, APSIM, </a:t>
            </a:r>
            <a:r>
              <a:rPr lang="en-GB" sz="2400" b="0" dirty="0" err="1">
                <a:solidFill>
                  <a:schemeClr val="tx1"/>
                </a:solidFill>
              </a:rPr>
              <a:t>AquaCrop</a:t>
            </a:r>
            <a:r>
              <a:rPr lang="en-GB" sz="2400" b="0" dirty="0">
                <a:solidFill>
                  <a:schemeClr val="tx1"/>
                </a:solidFill>
              </a:rPr>
              <a:t>,…</a:t>
            </a:r>
          </a:p>
          <a:p>
            <a:pPr marL="800100" lvl="1" indent="-342900" algn="l">
              <a:buFont typeface="Arial" panose="020B0604020202020204" pitchFamily="34" charset="0"/>
              <a:buChar char="•"/>
            </a:pPr>
            <a:r>
              <a:rPr lang="en-GB" sz="2400" b="0" dirty="0">
                <a:solidFill>
                  <a:schemeClr val="tx1"/>
                </a:solidFill>
              </a:rPr>
              <a:t>TOA-MD, IMPACT, GAMS,…..</a:t>
            </a:r>
          </a:p>
          <a:p>
            <a:pPr algn="l"/>
            <a:endParaRPr lang="en-GB" sz="1800" b="0"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5414" y="228600"/>
            <a:ext cx="2667000" cy="876300"/>
          </a:xfrm>
          <a:prstGeom prst="rect">
            <a:avLst/>
          </a:prstGeom>
        </p:spPr>
      </p:pic>
    </p:spTree>
    <p:extLst>
      <p:ext uri="{BB962C8B-B14F-4D97-AF65-F5344CB8AC3E}">
        <p14:creationId xmlns:p14="http://schemas.microsoft.com/office/powerpoint/2010/main" val="669171465"/>
      </p:ext>
    </p:extLst>
  </p:cSld>
  <p:clrMapOvr>
    <a:masterClrMapping/>
  </p:clrMapOvr>
  <p:transition spd="med">
    <p:zoom/>
  </p:transition>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50" name="Picture 2" descr="http://www.agmip.org/wp-content/uploads/2012/10/SAregionsmap_031.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91100" y="1219201"/>
            <a:ext cx="3867150" cy="2943225"/>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www.agmip.org/wp-content/uploads/2012/10/SSAregions_03.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95388" y="1219200"/>
            <a:ext cx="3343275" cy="4057650"/>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95387" y="152400"/>
            <a:ext cx="2914650" cy="914400"/>
          </a:xfrm>
          <a:prstGeom prst="rect">
            <a:avLst/>
          </a:prstGeom>
        </p:spPr>
      </p:pic>
    </p:spTree>
    <p:extLst>
      <p:ext uri="{BB962C8B-B14F-4D97-AF65-F5344CB8AC3E}">
        <p14:creationId xmlns:p14="http://schemas.microsoft.com/office/powerpoint/2010/main" val="2357627573"/>
      </p:ext>
    </p:extLst>
  </p:cSld>
  <p:clrMapOvr>
    <a:masterClrMapping/>
  </p:clrMapOvr>
  <p:transition spd="med">
    <p:zoom/>
  </p:transition>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descr="http://www.agmip.org/wp-content/uploads/2012/12/RegHandbookFig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98814" y="1209676"/>
            <a:ext cx="7707174" cy="4352925"/>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2064982" y="5680532"/>
            <a:ext cx="6659964" cy="954107"/>
          </a:xfrm>
          <a:prstGeom prst="rect">
            <a:avLst/>
          </a:prstGeom>
          <a:noFill/>
        </p:spPr>
        <p:txBody>
          <a:bodyPr wrap="none" rtlCol="0">
            <a:spAutoFit/>
          </a:bodyPr>
          <a:lstStyle/>
          <a:p>
            <a:pPr algn="l"/>
            <a:r>
              <a:rPr lang="en-US" dirty="0">
                <a:solidFill>
                  <a:schemeClr val="tx1"/>
                </a:solidFill>
              </a:rPr>
              <a:t>RCPs: Representative Concentration Pathways</a:t>
            </a:r>
          </a:p>
          <a:p>
            <a:pPr algn="l"/>
            <a:r>
              <a:rPr lang="en-US" dirty="0">
                <a:solidFill>
                  <a:schemeClr val="tx1"/>
                </a:solidFill>
              </a:rPr>
              <a:t>SSPs: Shared Socio-economic Pathways</a:t>
            </a:r>
          </a:p>
          <a:p>
            <a:pPr algn="l"/>
            <a:r>
              <a:rPr lang="en-US" dirty="0">
                <a:solidFill>
                  <a:schemeClr val="tx1"/>
                </a:solidFill>
              </a:rPr>
              <a:t>RAPs: Representative Agricultural Pathways</a:t>
            </a:r>
          </a:p>
          <a:p>
            <a:pPr algn="l"/>
            <a:r>
              <a:rPr lang="en-US" dirty="0">
                <a:solidFill>
                  <a:schemeClr val="tx1"/>
                </a:solidFill>
              </a:rPr>
              <a:t>TOA-MD: Tradeoff Analysis Model for Multi-Dimensional Impact Assessment</a:t>
            </a:r>
          </a:p>
        </p:txBody>
      </p:sp>
      <p:sp>
        <p:nvSpPr>
          <p:cNvPr id="5" name="Title 1"/>
          <p:cNvSpPr txBox="1">
            <a:spLocks/>
          </p:cNvSpPr>
          <p:nvPr/>
        </p:nvSpPr>
        <p:spPr>
          <a:xfrm>
            <a:off x="718501" y="205740"/>
            <a:ext cx="9067800" cy="1143000"/>
          </a:xfrm>
          <a:prstGeom prst="rect">
            <a:avLst/>
          </a:prstGeom>
        </p:spPr>
        <p:txBody>
          <a:bodyPr>
            <a:normAutofit fontScale="97500"/>
          </a:bodyPr>
          <a:lstStyle>
            <a:lvl1pPr algn="l" rtl="0" eaLnBrk="0" fontAlgn="base" hangingPunct="0">
              <a:spcBef>
                <a:spcPct val="0"/>
              </a:spcBef>
              <a:spcAft>
                <a:spcPct val="0"/>
              </a:spcAft>
              <a:defRPr sz="3600" b="1" kern="1200">
                <a:solidFill>
                  <a:srgbClr val="FF8D3E"/>
                </a:solidFill>
                <a:effectLst>
                  <a:outerShdw blurRad="53975" dist="22860" dir="5400000" algn="tl" rotWithShape="0">
                    <a:srgbClr val="000000">
                      <a:alpha val="55000"/>
                    </a:srgbClr>
                  </a:outerShdw>
                </a:effectLst>
                <a:latin typeface="+mj-lt"/>
                <a:ea typeface="ＭＳ Ｐゴシック" charset="0"/>
                <a:cs typeface="+mj-cs"/>
              </a:defRPr>
            </a:lvl1pPr>
            <a:lvl2pPr algn="l" rtl="0" eaLnBrk="0" fontAlgn="base" hangingPunct="0">
              <a:spcBef>
                <a:spcPct val="0"/>
              </a:spcBef>
              <a:spcAft>
                <a:spcPct val="0"/>
              </a:spcAft>
              <a:defRPr sz="3600" b="1">
                <a:solidFill>
                  <a:srgbClr val="FF8D3E"/>
                </a:solidFill>
                <a:latin typeface="Verdana" pitchFamily="34" charset="0"/>
                <a:ea typeface="ＭＳ Ｐゴシック" charset="0"/>
              </a:defRPr>
            </a:lvl2pPr>
            <a:lvl3pPr algn="l" rtl="0" eaLnBrk="0" fontAlgn="base" hangingPunct="0">
              <a:spcBef>
                <a:spcPct val="0"/>
              </a:spcBef>
              <a:spcAft>
                <a:spcPct val="0"/>
              </a:spcAft>
              <a:defRPr sz="3600" b="1">
                <a:solidFill>
                  <a:srgbClr val="FF8D3E"/>
                </a:solidFill>
                <a:latin typeface="Verdana" pitchFamily="34" charset="0"/>
                <a:ea typeface="ＭＳ Ｐゴシック" charset="0"/>
              </a:defRPr>
            </a:lvl3pPr>
            <a:lvl4pPr algn="l" rtl="0" eaLnBrk="0" fontAlgn="base" hangingPunct="0">
              <a:spcBef>
                <a:spcPct val="0"/>
              </a:spcBef>
              <a:spcAft>
                <a:spcPct val="0"/>
              </a:spcAft>
              <a:defRPr sz="3600" b="1">
                <a:solidFill>
                  <a:srgbClr val="FF8D3E"/>
                </a:solidFill>
                <a:latin typeface="Verdana" pitchFamily="34" charset="0"/>
                <a:ea typeface="ＭＳ Ｐゴシック" charset="0"/>
              </a:defRPr>
            </a:lvl4pPr>
            <a:lvl5pPr algn="l" rtl="0" eaLnBrk="0" fontAlgn="base" hangingPunct="0">
              <a:spcBef>
                <a:spcPct val="0"/>
              </a:spcBef>
              <a:spcAft>
                <a:spcPct val="0"/>
              </a:spcAft>
              <a:defRPr sz="3600" b="1">
                <a:solidFill>
                  <a:srgbClr val="FF8D3E"/>
                </a:solidFill>
                <a:latin typeface="Verdana" pitchFamily="34" charset="0"/>
                <a:ea typeface="ＭＳ Ｐゴシック" charset="0"/>
              </a:defRPr>
            </a:lvl5pPr>
            <a:lvl6pPr marL="457200" algn="l" rtl="0" fontAlgn="base">
              <a:spcBef>
                <a:spcPct val="0"/>
              </a:spcBef>
              <a:spcAft>
                <a:spcPct val="0"/>
              </a:spcAft>
              <a:defRPr sz="3600" b="1">
                <a:solidFill>
                  <a:srgbClr val="FF8D3E"/>
                </a:solidFill>
                <a:latin typeface="Verdana" pitchFamily="34" charset="0"/>
              </a:defRPr>
            </a:lvl6pPr>
            <a:lvl7pPr marL="914400" algn="l" rtl="0" fontAlgn="base">
              <a:spcBef>
                <a:spcPct val="0"/>
              </a:spcBef>
              <a:spcAft>
                <a:spcPct val="0"/>
              </a:spcAft>
              <a:defRPr sz="3600" b="1">
                <a:solidFill>
                  <a:srgbClr val="FF8D3E"/>
                </a:solidFill>
                <a:latin typeface="Verdana" pitchFamily="34" charset="0"/>
              </a:defRPr>
            </a:lvl7pPr>
            <a:lvl8pPr marL="1371600" algn="l" rtl="0" fontAlgn="base">
              <a:spcBef>
                <a:spcPct val="0"/>
              </a:spcBef>
              <a:spcAft>
                <a:spcPct val="0"/>
              </a:spcAft>
              <a:defRPr sz="3600" b="1">
                <a:solidFill>
                  <a:srgbClr val="FF8D3E"/>
                </a:solidFill>
                <a:latin typeface="Verdana" pitchFamily="34" charset="0"/>
              </a:defRPr>
            </a:lvl8pPr>
            <a:lvl9pPr marL="1828800" algn="l" rtl="0" fontAlgn="base">
              <a:spcBef>
                <a:spcPct val="0"/>
              </a:spcBef>
              <a:spcAft>
                <a:spcPct val="0"/>
              </a:spcAft>
              <a:defRPr sz="3600" b="1">
                <a:solidFill>
                  <a:srgbClr val="FF8D3E"/>
                </a:solidFill>
                <a:latin typeface="Verdana" pitchFamily="34" charset="0"/>
              </a:defRPr>
            </a:lvl9pPr>
            <a:extLst/>
          </a:lstStyle>
          <a:p>
            <a:pPr algn="ctr"/>
            <a:r>
              <a:rPr lang="en-US" sz="3200" dirty="0">
                <a:solidFill>
                  <a:schemeClr val="tx1"/>
                </a:solidFill>
                <a:latin typeface="Calibri" pitchFamily="34" charset="0"/>
                <a:cs typeface="Calibri" pitchFamily="34" charset="0"/>
              </a:rPr>
              <a:t>AgMIP Regional Integrated Assessment  Framework</a:t>
            </a:r>
            <a:endParaRPr lang="en-US" sz="2700" b="0" dirty="0">
              <a:solidFill>
                <a:schemeClr val="tx1"/>
              </a:solidFill>
              <a:latin typeface="Calibri" pitchFamily="34" charset="0"/>
              <a:cs typeface="Calibri" pitchFamily="34" charset="0"/>
            </a:endParaRPr>
          </a:p>
        </p:txBody>
      </p:sp>
    </p:spTree>
    <p:extLst>
      <p:ext uri="{BB962C8B-B14F-4D97-AF65-F5344CB8AC3E}">
        <p14:creationId xmlns:p14="http://schemas.microsoft.com/office/powerpoint/2010/main" val="3324481857"/>
      </p:ext>
    </p:extLst>
  </p:cSld>
  <p:clrMapOvr>
    <a:masterClrMapping/>
  </p:clrMapOvr>
  <p:transition spd="med">
    <p:zoom/>
  </p:transition>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1507" name="Picture 2"/>
          <p:cNvPicPr>
            <a:picLocks noChangeAspect="1" noChangeArrowheads="1"/>
          </p:cNvPicPr>
          <p:nvPr/>
        </p:nvPicPr>
        <p:blipFill>
          <a:blip r:embed="rId2" cstate="print"/>
          <a:srcRect/>
          <a:stretch>
            <a:fillRect/>
          </a:stretch>
        </p:blipFill>
        <p:spPr bwMode="auto">
          <a:xfrm>
            <a:off x="2296921" y="1360193"/>
            <a:ext cx="5844540" cy="4685886"/>
          </a:xfrm>
          <a:prstGeom prst="rect">
            <a:avLst/>
          </a:prstGeom>
          <a:noFill/>
          <a:ln w="9525">
            <a:noFill/>
            <a:miter lim="800000"/>
            <a:headEnd/>
            <a:tailEnd/>
          </a:ln>
        </p:spPr>
      </p:pic>
      <p:sp>
        <p:nvSpPr>
          <p:cNvPr id="5" name="Rectangle 9"/>
          <p:cNvSpPr>
            <a:spLocks noChangeArrowheads="1"/>
          </p:cNvSpPr>
          <p:nvPr/>
        </p:nvSpPr>
        <p:spPr bwMode="auto">
          <a:xfrm>
            <a:off x="344773" y="285750"/>
            <a:ext cx="9748837" cy="707886"/>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31750">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342900" indent="-342900" algn="l">
              <a:buFont typeface="Wingdings" panose="05000000000000000000" pitchFamily="2" charset="2"/>
              <a:buChar char="q"/>
            </a:pPr>
            <a:r>
              <a:rPr lang="en-US" sz="2000" dirty="0"/>
              <a:t>Ex ante assessment of climate change impacts and adaptation strategies in Kenya</a:t>
            </a:r>
            <a:endParaRPr lang="en-GB" sz="2000" dirty="0">
              <a:solidFill>
                <a:schemeClr val="tx1"/>
              </a:solidFill>
            </a:endParaRPr>
          </a:p>
        </p:txBody>
      </p:sp>
      <p:sp>
        <p:nvSpPr>
          <p:cNvPr id="6" name="TextBox 5"/>
          <p:cNvSpPr txBox="1"/>
          <p:nvPr/>
        </p:nvSpPr>
        <p:spPr>
          <a:xfrm>
            <a:off x="8186149" y="6412637"/>
            <a:ext cx="2023311" cy="307777"/>
          </a:xfrm>
          <a:prstGeom prst="rect">
            <a:avLst/>
          </a:prstGeom>
          <a:noFill/>
        </p:spPr>
        <p:txBody>
          <a:bodyPr wrap="none" rtlCol="0">
            <a:spAutoFit/>
          </a:bodyPr>
          <a:lstStyle/>
          <a:p>
            <a:r>
              <a:rPr lang="en-US" dirty="0">
                <a:solidFill>
                  <a:schemeClr val="tx1"/>
                </a:solidFill>
              </a:rPr>
              <a:t>Claessens et al., 2012</a:t>
            </a:r>
          </a:p>
        </p:txBody>
      </p:sp>
    </p:spTree>
    <p:extLst>
      <p:ext uri="{BB962C8B-B14F-4D97-AF65-F5344CB8AC3E}">
        <p14:creationId xmlns:p14="http://schemas.microsoft.com/office/powerpoint/2010/main" val="2777610057"/>
      </p:ext>
    </p:extLst>
  </p:cSld>
  <p:clrMapOvr>
    <a:masterClrMapping/>
  </p:clrMapOvr>
  <p:transition spd="med">
    <p:zoom/>
  </p:transition>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530" name="Text Box 4"/>
          <p:cNvSpPr txBox="1">
            <a:spLocks noChangeArrowheads="1"/>
          </p:cNvSpPr>
          <p:nvPr/>
        </p:nvSpPr>
        <p:spPr bwMode="auto">
          <a:xfrm>
            <a:off x="600075" y="1091733"/>
            <a:ext cx="9010650" cy="3693319"/>
          </a:xfrm>
          <a:prstGeom prst="rect">
            <a:avLst/>
          </a:prstGeom>
          <a:noFill/>
          <a:ln w="9525">
            <a:noFill/>
            <a:miter lim="800000"/>
            <a:headEnd/>
            <a:tailEnd/>
          </a:ln>
        </p:spPr>
        <p:txBody>
          <a:bodyPr>
            <a:spAutoFit/>
          </a:bodyPr>
          <a:lstStyle/>
          <a:p>
            <a:pPr algn="l"/>
            <a:r>
              <a:rPr lang="en-US" sz="1800" b="0" dirty="0">
                <a:solidFill>
                  <a:schemeClr val="tx1"/>
                </a:solidFill>
              </a:rPr>
              <a:t>SURVEY DATA</a:t>
            </a:r>
          </a:p>
          <a:p>
            <a:pPr algn="l"/>
            <a:endParaRPr lang="en-US" sz="1800" b="0" dirty="0">
              <a:solidFill>
                <a:schemeClr val="tx1"/>
              </a:solidFill>
            </a:endParaRPr>
          </a:p>
          <a:p>
            <a:pPr marL="285750" indent="-285750" algn="l">
              <a:buFont typeface="Arial" panose="020B0604020202020204" pitchFamily="34" charset="0"/>
              <a:buChar char="•"/>
            </a:pPr>
            <a:r>
              <a:rPr lang="en-US" sz="1800" b="0" dirty="0">
                <a:solidFill>
                  <a:schemeClr val="tx1"/>
                </a:solidFill>
              </a:rPr>
              <a:t>Survey data (quantities and prices) on inputs (seeds, labor, fertilizer, manure), outputs (crop yields, milk production and land areas), and farm management.</a:t>
            </a:r>
          </a:p>
          <a:p>
            <a:pPr marL="285750" indent="-285750" algn="l">
              <a:buFont typeface="Arial" panose="020B0604020202020204" pitchFamily="34" charset="0"/>
              <a:buChar char="•"/>
            </a:pPr>
            <a:r>
              <a:rPr lang="en-US" sz="1800" b="0" dirty="0">
                <a:solidFill>
                  <a:schemeClr val="tx1"/>
                </a:solidFill>
              </a:rPr>
              <a:t>120 farms for each study area.</a:t>
            </a:r>
          </a:p>
          <a:p>
            <a:pPr algn="l">
              <a:buFontTx/>
              <a:buChar char="-"/>
            </a:pPr>
            <a:endParaRPr lang="en-US" sz="1800" b="0" dirty="0">
              <a:solidFill>
                <a:schemeClr val="tx1"/>
              </a:solidFill>
            </a:endParaRPr>
          </a:p>
          <a:p>
            <a:pPr algn="l"/>
            <a:r>
              <a:rPr lang="en-US" sz="1800" b="0" dirty="0">
                <a:solidFill>
                  <a:schemeClr val="tx1"/>
                </a:solidFill>
              </a:rPr>
              <a:t>CLIMATE PROJECTIONS &amp; EFFECTS ON PRODUCTIVITY</a:t>
            </a:r>
          </a:p>
          <a:p>
            <a:pPr algn="l"/>
            <a:endParaRPr lang="en-US" sz="1800" b="0" dirty="0">
              <a:solidFill>
                <a:schemeClr val="tx1"/>
              </a:solidFill>
            </a:endParaRPr>
          </a:p>
          <a:p>
            <a:pPr marL="285750" indent="-285750" algn="l">
              <a:buFont typeface="Arial" panose="020B0604020202020204" pitchFamily="34" charset="0"/>
              <a:buChar char="•"/>
            </a:pPr>
            <a:r>
              <a:rPr lang="en-US" sz="1800" b="0" dirty="0">
                <a:solidFill>
                  <a:schemeClr val="tx1"/>
                </a:solidFill>
              </a:rPr>
              <a:t>2050, IPCC 4AR,  </a:t>
            </a:r>
            <a:r>
              <a:rPr lang="en-US" sz="1800" b="0" dirty="0" err="1">
                <a:solidFill>
                  <a:schemeClr val="tx1"/>
                </a:solidFill>
              </a:rPr>
              <a:t>WorldCLIM</a:t>
            </a:r>
            <a:r>
              <a:rPr lang="en-US" sz="1800" b="0" dirty="0">
                <a:solidFill>
                  <a:schemeClr val="tx1"/>
                </a:solidFill>
              </a:rPr>
              <a:t>, combinations of GCMs HadCM3 &amp; ECHam4 with SRES scenarios A1FI &amp; B1 (very high and low emissions). </a:t>
            </a:r>
          </a:p>
          <a:p>
            <a:pPr marL="285750" indent="-285750" algn="l">
              <a:buFont typeface="Arial" panose="020B0604020202020204" pitchFamily="34" charset="0"/>
              <a:buChar char="•"/>
            </a:pPr>
            <a:r>
              <a:rPr lang="en-US" sz="1800" b="0" dirty="0">
                <a:solidFill>
                  <a:schemeClr val="tx1"/>
                </a:solidFill>
              </a:rPr>
              <a:t>DSSAT crop growth models for maize and beans. Estimations for other crops.</a:t>
            </a:r>
          </a:p>
          <a:p>
            <a:pPr marL="285750" indent="-285750" algn="l">
              <a:buFont typeface="Arial" panose="020B0604020202020204" pitchFamily="34" charset="0"/>
              <a:buChar char="•"/>
            </a:pPr>
            <a:r>
              <a:rPr lang="en-US" sz="1800" b="0" dirty="0">
                <a:solidFill>
                  <a:schemeClr val="tx1"/>
                </a:solidFill>
              </a:rPr>
              <a:t>Livestock: decline in milk yield due to increased heat stress and decreased farm produced feed.</a:t>
            </a:r>
            <a:endParaRPr lang="en-US" sz="1600" b="0" dirty="0">
              <a:solidFill>
                <a:schemeClr val="tx1"/>
              </a:solidFill>
            </a:endParaRPr>
          </a:p>
        </p:txBody>
      </p:sp>
      <p:pic>
        <p:nvPicPr>
          <p:cNvPr id="22531" name="Picture 5" descr="3D2"/>
          <p:cNvPicPr>
            <a:picLocks noChangeAspect="1" noChangeArrowheads="1"/>
          </p:cNvPicPr>
          <p:nvPr/>
        </p:nvPicPr>
        <p:blipFill>
          <a:blip r:embed="rId2" cstate="print"/>
          <a:srcRect t="3764" b="6274"/>
          <a:stretch>
            <a:fillRect/>
          </a:stretch>
        </p:blipFill>
        <p:spPr bwMode="auto">
          <a:xfrm>
            <a:off x="4000500" y="4883150"/>
            <a:ext cx="2209800" cy="1974850"/>
          </a:xfrm>
          <a:prstGeom prst="rect">
            <a:avLst/>
          </a:prstGeom>
          <a:noFill/>
          <a:ln w="9525">
            <a:noFill/>
            <a:miter lim="800000"/>
            <a:headEnd/>
            <a:tailEnd/>
          </a:ln>
        </p:spPr>
      </p:pic>
      <p:pic>
        <p:nvPicPr>
          <p:cNvPr id="22532" name="Picture 7" descr="toa"/>
          <p:cNvPicPr>
            <a:picLocks noChangeAspect="1" noChangeArrowheads="1"/>
          </p:cNvPicPr>
          <p:nvPr/>
        </p:nvPicPr>
        <p:blipFill>
          <a:blip r:embed="rId3" cstate="print"/>
          <a:srcRect t="916"/>
          <a:stretch>
            <a:fillRect/>
          </a:stretch>
        </p:blipFill>
        <p:spPr bwMode="auto">
          <a:xfrm>
            <a:off x="1257301" y="5105400"/>
            <a:ext cx="2093913" cy="1512888"/>
          </a:xfrm>
          <a:prstGeom prst="rect">
            <a:avLst/>
          </a:prstGeom>
          <a:noFill/>
          <a:ln w="9525">
            <a:noFill/>
            <a:miter lim="800000"/>
            <a:headEnd/>
            <a:tailEnd/>
          </a:ln>
        </p:spPr>
      </p:pic>
      <p:pic>
        <p:nvPicPr>
          <p:cNvPr id="22533" name="Picture 8" descr="DSCF0651 (Large)"/>
          <p:cNvPicPr>
            <a:picLocks noChangeAspect="1" noChangeArrowheads="1"/>
          </p:cNvPicPr>
          <p:nvPr/>
        </p:nvPicPr>
        <p:blipFill>
          <a:blip r:embed="rId4" cstate="print"/>
          <a:srcRect l="39566"/>
          <a:stretch>
            <a:fillRect/>
          </a:stretch>
        </p:blipFill>
        <p:spPr bwMode="auto">
          <a:xfrm>
            <a:off x="7124701" y="4724400"/>
            <a:ext cx="1719263" cy="2133600"/>
          </a:xfrm>
          <a:prstGeom prst="rect">
            <a:avLst/>
          </a:prstGeom>
          <a:noFill/>
          <a:ln w="9525">
            <a:noFill/>
            <a:miter lim="800000"/>
            <a:headEnd/>
            <a:tailEnd/>
          </a:ln>
        </p:spPr>
      </p:pic>
      <p:sp>
        <p:nvSpPr>
          <p:cNvPr id="6" name="Rectangle 9"/>
          <p:cNvSpPr>
            <a:spLocks noChangeArrowheads="1"/>
          </p:cNvSpPr>
          <p:nvPr/>
        </p:nvSpPr>
        <p:spPr bwMode="auto">
          <a:xfrm>
            <a:off x="344773" y="285750"/>
            <a:ext cx="9748837" cy="707886"/>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31750">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342900" indent="-342900" algn="l">
              <a:buFont typeface="Wingdings" panose="05000000000000000000" pitchFamily="2" charset="2"/>
              <a:buChar char="q"/>
            </a:pPr>
            <a:r>
              <a:rPr lang="en-US" sz="2000" dirty="0"/>
              <a:t>Ex ante assessment of climate change impacts and adaptation strategies in Kenya</a:t>
            </a:r>
            <a:endParaRPr lang="en-GB" sz="2000" dirty="0">
              <a:solidFill>
                <a:schemeClr val="tx1"/>
              </a:solidFill>
            </a:endParaRPr>
          </a:p>
        </p:txBody>
      </p:sp>
    </p:spTree>
    <p:extLst>
      <p:ext uri="{BB962C8B-B14F-4D97-AF65-F5344CB8AC3E}">
        <p14:creationId xmlns:p14="http://schemas.microsoft.com/office/powerpoint/2010/main" val="4263128179"/>
      </p:ext>
    </p:extLst>
  </p:cSld>
  <p:clrMapOvr>
    <a:masterClrMapping/>
  </p:clrMapOvr>
  <p:transition spd="med">
    <p:zoom/>
  </p:transition>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4" name="Text Box 4"/>
          <p:cNvSpPr txBox="1">
            <a:spLocks noChangeArrowheads="1"/>
          </p:cNvSpPr>
          <p:nvPr/>
        </p:nvSpPr>
        <p:spPr bwMode="auto">
          <a:xfrm>
            <a:off x="647700" y="993636"/>
            <a:ext cx="9010650" cy="4308872"/>
          </a:xfrm>
          <a:prstGeom prst="rect">
            <a:avLst/>
          </a:prstGeom>
          <a:noFill/>
          <a:ln w="9525">
            <a:noFill/>
            <a:miter lim="800000"/>
            <a:headEnd/>
            <a:tailEnd/>
          </a:ln>
        </p:spPr>
        <p:txBody>
          <a:bodyPr>
            <a:spAutoFit/>
          </a:bodyPr>
          <a:lstStyle/>
          <a:p>
            <a:pPr algn="l"/>
            <a:r>
              <a:rPr lang="en-US" sz="1800" b="0" dirty="0">
                <a:solidFill>
                  <a:schemeClr val="tx1"/>
                </a:solidFill>
              </a:rPr>
              <a:t>Stakeholder engagements to solicit feasible adaptation strategies and socio-economic scenarios (RAPs)</a:t>
            </a:r>
          </a:p>
          <a:p>
            <a:pPr algn="l"/>
            <a:endParaRPr lang="en-US" sz="1600" b="0" dirty="0">
              <a:solidFill>
                <a:schemeClr val="tx1"/>
              </a:solidFill>
            </a:endParaRPr>
          </a:p>
          <a:p>
            <a:pPr algn="l"/>
            <a:endParaRPr lang="en-US" sz="1600" b="0" dirty="0">
              <a:solidFill>
                <a:schemeClr val="tx1"/>
              </a:solidFill>
            </a:endParaRPr>
          </a:p>
          <a:p>
            <a:pPr algn="l"/>
            <a:r>
              <a:rPr lang="en-US" sz="1600" b="0" dirty="0">
                <a:solidFill>
                  <a:schemeClr val="tx1"/>
                </a:solidFill>
              </a:rPr>
              <a:t>ADAPTATION STRATEGIES TO BE TESTED:</a:t>
            </a:r>
          </a:p>
          <a:p>
            <a:pPr algn="l"/>
            <a:endParaRPr lang="en-US" sz="1600" b="0" dirty="0">
              <a:solidFill>
                <a:schemeClr val="tx1"/>
              </a:solidFill>
            </a:endParaRPr>
          </a:p>
          <a:p>
            <a:pPr algn="l"/>
            <a:endParaRPr lang="en-US" sz="1600" b="0" dirty="0">
              <a:solidFill>
                <a:schemeClr val="tx1"/>
              </a:solidFill>
            </a:endParaRPr>
          </a:p>
          <a:p>
            <a:pPr algn="l"/>
            <a:endParaRPr lang="en-US" sz="1600" b="0" dirty="0">
              <a:solidFill>
                <a:schemeClr val="tx1"/>
              </a:solidFill>
            </a:endParaRPr>
          </a:p>
          <a:p>
            <a:pPr algn="l"/>
            <a:endParaRPr lang="en-US" sz="1600" b="0" dirty="0">
              <a:solidFill>
                <a:schemeClr val="tx1"/>
              </a:solidFill>
            </a:endParaRPr>
          </a:p>
          <a:p>
            <a:pPr marL="285750" indent="-285750" algn="l">
              <a:buFont typeface="Arial" panose="020B0604020202020204" pitchFamily="34" charset="0"/>
              <a:buChar char="•"/>
            </a:pPr>
            <a:r>
              <a:rPr lang="en-US" sz="1600" b="0" dirty="0">
                <a:solidFill>
                  <a:schemeClr val="tx1"/>
                </a:solidFill>
              </a:rPr>
              <a:t>Improved, drought tolerant maize variety.</a:t>
            </a:r>
          </a:p>
          <a:p>
            <a:pPr marL="285750" indent="-285750" algn="l">
              <a:buFont typeface="Arial" panose="020B0604020202020204" pitchFamily="34" charset="0"/>
              <a:buChar char="•"/>
            </a:pPr>
            <a:endParaRPr lang="en-US" sz="1600" b="0" dirty="0">
              <a:solidFill>
                <a:schemeClr val="tx1"/>
              </a:solidFill>
            </a:endParaRPr>
          </a:p>
          <a:p>
            <a:pPr marL="285750" indent="-285750" algn="l">
              <a:buFont typeface="Arial" panose="020B0604020202020204" pitchFamily="34" charset="0"/>
              <a:buChar char="•"/>
            </a:pPr>
            <a:r>
              <a:rPr lang="en-US" sz="1600" b="0" dirty="0">
                <a:solidFill>
                  <a:schemeClr val="tx1"/>
                </a:solidFill>
              </a:rPr>
              <a:t>Introduction of dual-purpose sweet potato (with varying yield levels).</a:t>
            </a:r>
          </a:p>
          <a:p>
            <a:pPr algn="l">
              <a:buFontTx/>
              <a:buChar char="-"/>
            </a:pPr>
            <a:endParaRPr lang="en-US" sz="1600" b="0" dirty="0">
              <a:solidFill>
                <a:schemeClr val="tx1"/>
              </a:solidFill>
            </a:endParaRPr>
          </a:p>
          <a:p>
            <a:pPr marL="285750" indent="-285750" algn="l">
              <a:buFont typeface="Arial" panose="020B0604020202020204" pitchFamily="34" charset="0"/>
              <a:buChar char="•"/>
            </a:pPr>
            <a:r>
              <a:rPr lang="en-US" sz="1600" b="0" dirty="0">
                <a:solidFill>
                  <a:schemeClr val="tx1"/>
                </a:solidFill>
              </a:rPr>
              <a:t>Improved livestock breeds and feed quality (high crude protein content sweet potato vines).</a:t>
            </a:r>
          </a:p>
          <a:p>
            <a:pPr algn="l"/>
            <a:endParaRPr lang="en-US" sz="1600" b="0" dirty="0">
              <a:solidFill>
                <a:schemeClr val="tx1"/>
              </a:solidFill>
            </a:endParaRPr>
          </a:p>
          <a:p>
            <a:pPr algn="l"/>
            <a:endParaRPr lang="en-US" sz="1600" b="0" dirty="0">
              <a:solidFill>
                <a:schemeClr val="tx1"/>
              </a:solidFill>
            </a:endParaRPr>
          </a:p>
          <a:p>
            <a:pPr algn="l"/>
            <a:endParaRPr lang="en-US" sz="1600" b="0" dirty="0">
              <a:solidFill>
                <a:schemeClr val="tx1"/>
              </a:solidFill>
            </a:endParaRPr>
          </a:p>
        </p:txBody>
      </p:sp>
      <p:pic>
        <p:nvPicPr>
          <p:cNvPr id="23555" name="Picture 5" descr="13_Priscillazap"/>
          <p:cNvPicPr>
            <a:picLocks noChangeAspect="1" noChangeArrowheads="1"/>
          </p:cNvPicPr>
          <p:nvPr/>
        </p:nvPicPr>
        <p:blipFill>
          <a:blip r:embed="rId2" cstate="print"/>
          <a:srcRect/>
          <a:stretch>
            <a:fillRect/>
          </a:stretch>
        </p:blipFill>
        <p:spPr bwMode="auto">
          <a:xfrm>
            <a:off x="7378700" y="4989514"/>
            <a:ext cx="2336800" cy="1868487"/>
          </a:xfrm>
          <a:prstGeom prst="rect">
            <a:avLst/>
          </a:prstGeom>
          <a:noFill/>
          <a:ln w="9525">
            <a:noFill/>
            <a:miter lim="800000"/>
            <a:headEnd/>
            <a:tailEnd/>
          </a:ln>
        </p:spPr>
      </p:pic>
      <p:pic>
        <p:nvPicPr>
          <p:cNvPr id="23556" name="Picture 8" descr="PICT2022"/>
          <p:cNvPicPr>
            <a:picLocks noChangeAspect="1" noChangeArrowheads="1"/>
          </p:cNvPicPr>
          <p:nvPr/>
        </p:nvPicPr>
        <p:blipFill>
          <a:blip r:embed="rId3" cstate="print"/>
          <a:srcRect/>
          <a:stretch>
            <a:fillRect/>
          </a:stretch>
        </p:blipFill>
        <p:spPr bwMode="auto">
          <a:xfrm>
            <a:off x="571500" y="4987926"/>
            <a:ext cx="3481388" cy="1870075"/>
          </a:xfrm>
          <a:prstGeom prst="rect">
            <a:avLst/>
          </a:prstGeom>
          <a:noFill/>
          <a:ln w="9525">
            <a:noFill/>
            <a:miter lim="800000"/>
            <a:headEnd/>
            <a:tailEnd/>
          </a:ln>
        </p:spPr>
      </p:pic>
      <p:pic>
        <p:nvPicPr>
          <p:cNvPr id="23557" name="Picture 2"/>
          <p:cNvPicPr>
            <a:picLocks noChangeAspect="1" noChangeArrowheads="1"/>
          </p:cNvPicPr>
          <p:nvPr/>
        </p:nvPicPr>
        <p:blipFill>
          <a:blip r:embed="rId4" cstate="print"/>
          <a:srcRect/>
          <a:stretch>
            <a:fillRect/>
          </a:stretch>
        </p:blipFill>
        <p:spPr bwMode="auto">
          <a:xfrm>
            <a:off x="4381501" y="4994276"/>
            <a:ext cx="2754313" cy="1863725"/>
          </a:xfrm>
          <a:prstGeom prst="rect">
            <a:avLst/>
          </a:prstGeom>
          <a:noFill/>
          <a:ln w="9525">
            <a:noFill/>
            <a:miter lim="800000"/>
            <a:headEnd/>
            <a:tailEnd/>
          </a:ln>
        </p:spPr>
      </p:pic>
      <p:sp>
        <p:nvSpPr>
          <p:cNvPr id="4" name="Down Arrow 3"/>
          <p:cNvSpPr/>
          <p:nvPr/>
        </p:nvSpPr>
        <p:spPr>
          <a:xfrm>
            <a:off x="2065020" y="2610575"/>
            <a:ext cx="304800" cy="381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9"/>
          <p:cNvSpPr>
            <a:spLocks noChangeArrowheads="1"/>
          </p:cNvSpPr>
          <p:nvPr/>
        </p:nvSpPr>
        <p:spPr bwMode="auto">
          <a:xfrm>
            <a:off x="344773" y="285750"/>
            <a:ext cx="9748837" cy="707886"/>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31750">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342900" indent="-342900" algn="l">
              <a:buFont typeface="Wingdings" panose="05000000000000000000" pitchFamily="2" charset="2"/>
              <a:buChar char="q"/>
            </a:pPr>
            <a:r>
              <a:rPr lang="en-US" sz="2000" dirty="0"/>
              <a:t>Ex ante assessment of climate change impacts and adaptation strategies in Kenya</a:t>
            </a:r>
            <a:endParaRPr lang="en-GB" sz="2000" dirty="0">
              <a:solidFill>
                <a:schemeClr val="tx1"/>
              </a:solidFill>
            </a:endParaRPr>
          </a:p>
        </p:txBody>
      </p:sp>
    </p:spTree>
    <p:extLst>
      <p:ext uri="{BB962C8B-B14F-4D97-AF65-F5344CB8AC3E}">
        <p14:creationId xmlns:p14="http://schemas.microsoft.com/office/powerpoint/2010/main" val="532484889"/>
      </p:ext>
    </p:extLst>
  </p:cSld>
  <p:clrMapOvr>
    <a:masterClrMapping/>
  </p:clrMapOvr>
  <p:transition spd="med">
    <p:zoom/>
  </p:transition>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579" name="Text Box 4"/>
          <p:cNvSpPr txBox="1">
            <a:spLocks noChangeArrowheads="1"/>
          </p:cNvSpPr>
          <p:nvPr/>
        </p:nvSpPr>
        <p:spPr bwMode="auto">
          <a:xfrm>
            <a:off x="628650" y="993636"/>
            <a:ext cx="9010650" cy="4708981"/>
          </a:xfrm>
          <a:prstGeom prst="rect">
            <a:avLst/>
          </a:prstGeom>
          <a:noFill/>
          <a:ln w="9525">
            <a:noFill/>
            <a:miter lim="800000"/>
            <a:headEnd/>
            <a:tailEnd/>
          </a:ln>
        </p:spPr>
        <p:txBody>
          <a:bodyPr>
            <a:spAutoFit/>
          </a:bodyPr>
          <a:lstStyle/>
          <a:p>
            <a:r>
              <a:rPr lang="en-US" b="0" dirty="0">
                <a:solidFill>
                  <a:schemeClr val="tx1"/>
                </a:solidFill>
              </a:rPr>
              <a:t>RAPs narratives:</a:t>
            </a:r>
          </a:p>
          <a:p>
            <a:endParaRPr lang="en-US" b="0" dirty="0">
              <a:solidFill>
                <a:schemeClr val="tx1"/>
              </a:solidFill>
            </a:endParaRPr>
          </a:p>
          <a:p>
            <a:pPr algn="just"/>
            <a:r>
              <a:rPr lang="en-US" sz="1600" b="0" dirty="0">
                <a:solidFill>
                  <a:schemeClr val="tx1"/>
                </a:solidFill>
              </a:rPr>
              <a:t>RAP 1 (low adaptation challenges): Kenya follows a more positive economic development trajectory than the past 30 years, with higher rates of economic growth, movement of labor out of agriculture into other sectors, reductions in rural household size, and increases in farm size. Investments in transportation and communication infrastructure, and more open trade and liberalized domestic policies lead to higher real prices for traded agricultural commodities such as maize in Kenya, in part due to the projected higher real prices of maize due to global demand growth and slowing global productivity growth due to climate change and other factors. Policy changes and infrastructure improvements also lead to lower real prices of critical agricultural inputs such as mineral fertilizer and improved seeds.</a:t>
            </a:r>
          </a:p>
          <a:p>
            <a:pPr algn="just"/>
            <a:endParaRPr lang="en-US" sz="1600" b="0" dirty="0">
              <a:solidFill>
                <a:schemeClr val="tx1"/>
              </a:solidFill>
            </a:endParaRPr>
          </a:p>
          <a:p>
            <a:pPr algn="just"/>
            <a:r>
              <a:rPr lang="en-US" sz="1600" b="0" dirty="0">
                <a:solidFill>
                  <a:schemeClr val="tx1"/>
                </a:solidFill>
              </a:rPr>
              <a:t>RAP 2 (high adaptation challenges): Even greater than the current situation. Kenya continues to experience a low rate of economic growth. Population growth rates remain high and rural populations increase, farm size declines, rural household sizes increase. Transportation infrastructure deteriorates, trade policy discourages exports so that prices to farmers remain at current levels, but policy imposes high taxes on imports of critical inputs such as fertilizers. Soil fertility and agricultural productivity continue to decline to an even lower level equilibrium than was observed in the early part of the 21st Century.</a:t>
            </a:r>
          </a:p>
        </p:txBody>
      </p:sp>
      <p:sp>
        <p:nvSpPr>
          <p:cNvPr id="2" name="Right Arrow 1"/>
          <p:cNvSpPr/>
          <p:nvPr/>
        </p:nvSpPr>
        <p:spPr>
          <a:xfrm>
            <a:off x="2781300" y="6172200"/>
            <a:ext cx="762000" cy="381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4237781" y="6201187"/>
            <a:ext cx="3070071" cy="307777"/>
          </a:xfrm>
          <a:prstGeom prst="rect">
            <a:avLst/>
          </a:prstGeom>
          <a:noFill/>
        </p:spPr>
        <p:txBody>
          <a:bodyPr wrap="none" rtlCol="0">
            <a:spAutoFit/>
          </a:bodyPr>
          <a:lstStyle/>
          <a:p>
            <a:r>
              <a:rPr lang="en-US" dirty="0">
                <a:solidFill>
                  <a:schemeClr val="tx1"/>
                </a:solidFill>
              </a:rPr>
              <a:t>Key = quantification of narratives!</a:t>
            </a:r>
          </a:p>
        </p:txBody>
      </p:sp>
      <p:sp>
        <p:nvSpPr>
          <p:cNvPr id="5" name="Rectangle 9"/>
          <p:cNvSpPr>
            <a:spLocks noChangeArrowheads="1"/>
          </p:cNvSpPr>
          <p:nvPr/>
        </p:nvSpPr>
        <p:spPr bwMode="auto">
          <a:xfrm>
            <a:off x="344773" y="285750"/>
            <a:ext cx="9748837" cy="707886"/>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31750">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342900" indent="-342900" algn="l">
              <a:buFont typeface="Wingdings" panose="05000000000000000000" pitchFamily="2" charset="2"/>
              <a:buChar char="q"/>
            </a:pPr>
            <a:r>
              <a:rPr lang="en-US" sz="2000" dirty="0"/>
              <a:t>Ex ante assessment of climate change impacts and adaptation strategies in Kenya</a:t>
            </a:r>
            <a:endParaRPr lang="en-GB" sz="2000" dirty="0">
              <a:solidFill>
                <a:schemeClr val="tx1"/>
              </a:solidFill>
            </a:endParaRPr>
          </a:p>
        </p:txBody>
      </p:sp>
    </p:spTree>
    <p:extLst>
      <p:ext uri="{BB962C8B-B14F-4D97-AF65-F5344CB8AC3E}">
        <p14:creationId xmlns:p14="http://schemas.microsoft.com/office/powerpoint/2010/main" val="1997207787"/>
      </p:ext>
    </p:extLst>
  </p:cSld>
  <p:clrMapOvr>
    <a:masterClrMapping/>
  </p:clrMapOvr>
  <p:transition spd="med">
    <p:zoom/>
  </p:transition>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579" name="Text Box 4"/>
          <p:cNvSpPr txBox="1">
            <a:spLocks noChangeArrowheads="1"/>
          </p:cNvSpPr>
          <p:nvPr/>
        </p:nvSpPr>
        <p:spPr bwMode="auto">
          <a:xfrm>
            <a:off x="651591" y="1139012"/>
            <a:ext cx="9010650" cy="307777"/>
          </a:xfrm>
          <a:prstGeom prst="rect">
            <a:avLst/>
          </a:prstGeom>
          <a:noFill/>
          <a:ln w="9525">
            <a:noFill/>
            <a:miter lim="800000"/>
            <a:headEnd/>
            <a:tailEnd/>
          </a:ln>
        </p:spPr>
        <p:txBody>
          <a:bodyPr>
            <a:spAutoFit/>
          </a:bodyPr>
          <a:lstStyle/>
          <a:p>
            <a:r>
              <a:rPr lang="en-US" dirty="0">
                <a:solidFill>
                  <a:schemeClr val="tx1"/>
                </a:solidFill>
              </a:rPr>
              <a:t>TOA-MD Model setup: survey, experimental, expert and modeled data</a:t>
            </a:r>
          </a:p>
        </p:txBody>
      </p:sp>
      <p:pic>
        <p:nvPicPr>
          <p:cNvPr id="1026" name="Picture 2" descr="C:\Users\lclaessens\Desktop\ScreenHunter_34 Jan. 23 09.34.jpg"/>
          <p:cNvPicPr>
            <a:picLocks noChangeAspect="1" noChangeArrowheads="1"/>
          </p:cNvPicPr>
          <p:nvPr/>
        </p:nvPicPr>
        <p:blipFill rotWithShape="1">
          <a:blip r:embed="rId2">
            <a:extLst>
              <a:ext uri="{28A0092B-C50C-407E-A947-70E740481C1C}">
                <a14:useLocalDpi xmlns:a14="http://schemas.microsoft.com/office/drawing/2010/main" val="0"/>
              </a:ext>
            </a:extLst>
          </a:blip>
          <a:srcRect t="47364"/>
          <a:stretch/>
        </p:blipFill>
        <p:spPr bwMode="auto">
          <a:xfrm>
            <a:off x="251656" y="1603058"/>
            <a:ext cx="9810521" cy="364998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8" descr="DSCF0516 (Large)"/>
          <p:cNvPicPr>
            <a:picLocks noChangeAspect="1" noChangeArrowheads="1"/>
          </p:cNvPicPr>
          <p:nvPr/>
        </p:nvPicPr>
        <p:blipFill>
          <a:blip r:embed="rId3" cstate="print"/>
          <a:srcRect t="7408" b="18518"/>
          <a:stretch>
            <a:fillRect/>
          </a:stretch>
        </p:blipFill>
        <p:spPr bwMode="auto">
          <a:xfrm>
            <a:off x="1638300" y="5257800"/>
            <a:ext cx="2895600" cy="1524000"/>
          </a:xfrm>
          <a:prstGeom prst="rect">
            <a:avLst/>
          </a:prstGeom>
          <a:noFill/>
          <a:ln w="9525">
            <a:noFill/>
            <a:miter lim="800000"/>
            <a:headEnd/>
            <a:tailEnd/>
          </a:ln>
        </p:spPr>
      </p:pic>
      <p:pic>
        <p:nvPicPr>
          <p:cNvPr id="5" name="Picture 9" descr="Picture 065"/>
          <p:cNvPicPr>
            <a:picLocks noChangeAspect="1" noChangeArrowheads="1"/>
          </p:cNvPicPr>
          <p:nvPr/>
        </p:nvPicPr>
        <p:blipFill>
          <a:blip r:embed="rId4" cstate="print"/>
          <a:srcRect t="13503" b="5486"/>
          <a:stretch>
            <a:fillRect/>
          </a:stretch>
        </p:blipFill>
        <p:spPr bwMode="auto">
          <a:xfrm>
            <a:off x="5219700" y="5253038"/>
            <a:ext cx="2819400" cy="1528762"/>
          </a:xfrm>
          <a:prstGeom prst="rect">
            <a:avLst/>
          </a:prstGeom>
          <a:noFill/>
          <a:ln w="9525">
            <a:noFill/>
            <a:miter lim="800000"/>
            <a:headEnd/>
            <a:tailEnd/>
          </a:ln>
        </p:spPr>
      </p:pic>
      <p:sp>
        <p:nvSpPr>
          <p:cNvPr id="7" name="Rectangle 9"/>
          <p:cNvSpPr>
            <a:spLocks noChangeArrowheads="1"/>
          </p:cNvSpPr>
          <p:nvPr/>
        </p:nvSpPr>
        <p:spPr bwMode="auto">
          <a:xfrm>
            <a:off x="344773" y="285750"/>
            <a:ext cx="9748837" cy="707886"/>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31750">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342900" indent="-342900" algn="l">
              <a:buFont typeface="Wingdings" panose="05000000000000000000" pitchFamily="2" charset="2"/>
              <a:buChar char="q"/>
            </a:pPr>
            <a:r>
              <a:rPr lang="en-US" sz="2000" dirty="0"/>
              <a:t>Ex ante assessment of climate change impacts and adaptation strategies in Kenya</a:t>
            </a:r>
            <a:endParaRPr lang="en-GB" sz="2000" dirty="0">
              <a:solidFill>
                <a:schemeClr val="tx1"/>
              </a:solidFill>
            </a:endParaRPr>
          </a:p>
        </p:txBody>
      </p:sp>
    </p:spTree>
    <p:extLst>
      <p:ext uri="{BB962C8B-B14F-4D97-AF65-F5344CB8AC3E}">
        <p14:creationId xmlns:p14="http://schemas.microsoft.com/office/powerpoint/2010/main" val="1016532092"/>
      </p:ext>
    </p:extLst>
  </p:cSld>
  <p:clrMapOvr>
    <a:masterClrMapping/>
  </p:clrMapOvr>
  <p:transition spd="med">
    <p:zoom/>
  </p:transition>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7" name="Rectangle 3"/>
          <p:cNvSpPr>
            <a:spLocks noChangeArrowheads="1"/>
          </p:cNvSpPr>
          <p:nvPr/>
        </p:nvSpPr>
        <p:spPr bwMode="auto">
          <a:xfrm>
            <a:off x="320852" y="226179"/>
            <a:ext cx="9748837" cy="2677656"/>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31750">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285750" indent="-285750" algn="l">
              <a:buFont typeface="Wingdings" panose="05000000000000000000" pitchFamily="2" charset="2"/>
              <a:buChar char="q"/>
            </a:pPr>
            <a:r>
              <a:rPr lang="en-GB" sz="1800" dirty="0"/>
              <a:t> </a:t>
            </a:r>
            <a:r>
              <a:rPr lang="en-GB" sz="2800" dirty="0"/>
              <a:t>Smallholder agricultural systems in SSA</a:t>
            </a:r>
          </a:p>
          <a:p>
            <a:pPr algn="l"/>
            <a:endParaRPr lang="en-GB" sz="2000" dirty="0">
              <a:solidFill>
                <a:schemeClr val="tx1"/>
              </a:solidFill>
            </a:endParaRPr>
          </a:p>
          <a:p>
            <a:pPr algn="l">
              <a:buFont typeface="Wingdings" pitchFamily="2" charset="2"/>
              <a:buChar char="§"/>
            </a:pPr>
            <a:r>
              <a:rPr lang="en-GB" sz="2000" dirty="0">
                <a:solidFill>
                  <a:schemeClr val="tx1"/>
                </a:solidFill>
              </a:rPr>
              <a:t> </a:t>
            </a:r>
            <a:r>
              <a:rPr lang="en-GB" sz="2000" b="0" dirty="0">
                <a:solidFill>
                  <a:schemeClr val="tx1"/>
                </a:solidFill>
              </a:rPr>
              <a:t>No ‘silver bullet’ interventions/technologies for sustainable intensification at scale</a:t>
            </a:r>
          </a:p>
          <a:p>
            <a:pPr algn="l"/>
            <a:endParaRPr lang="en-GB" sz="2000" b="0" dirty="0">
              <a:solidFill>
                <a:schemeClr val="tx1"/>
              </a:solidFill>
            </a:endParaRPr>
          </a:p>
          <a:p>
            <a:pPr algn="l">
              <a:buFont typeface="Wingdings" pitchFamily="2" charset="2"/>
              <a:buChar char="§"/>
            </a:pPr>
            <a:r>
              <a:rPr lang="en-GB" sz="2000" b="0" dirty="0">
                <a:solidFill>
                  <a:schemeClr val="tx1"/>
                </a:solidFill>
              </a:rPr>
              <a:t> Rather ‘best fit’ approach from a basket of options</a:t>
            </a:r>
          </a:p>
          <a:p>
            <a:pPr algn="l">
              <a:buFont typeface="Wingdings" pitchFamily="2" charset="2"/>
              <a:buChar char="§"/>
            </a:pPr>
            <a:endParaRPr lang="en-GB" sz="2000" b="0" dirty="0">
              <a:solidFill>
                <a:schemeClr val="tx1"/>
              </a:solidFill>
            </a:endParaRPr>
          </a:p>
          <a:p>
            <a:pPr algn="l">
              <a:buFont typeface="Wingdings" pitchFamily="2" charset="2"/>
              <a:buChar char="§"/>
            </a:pPr>
            <a:r>
              <a:rPr lang="en-GB" sz="2000" b="0" dirty="0">
                <a:solidFill>
                  <a:schemeClr val="tx1"/>
                </a:solidFill>
              </a:rPr>
              <a:t> Need to unravel system complexity for careful/improved targeting for scaling</a:t>
            </a:r>
          </a:p>
          <a:p>
            <a:pPr algn="l">
              <a:buFont typeface="Wingdings" pitchFamily="2" charset="2"/>
              <a:buChar char="§"/>
            </a:pPr>
            <a:endParaRPr lang="en-GB" sz="2000" b="0" dirty="0">
              <a:solidFill>
                <a:schemeClr val="tx1"/>
              </a:solidFill>
            </a:endParaRPr>
          </a:p>
        </p:txBody>
      </p:sp>
      <p:pic>
        <p:nvPicPr>
          <p:cNvPr id="25" name="Picture 11" descr="P617007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6643" y="3435337"/>
            <a:ext cx="3624263" cy="271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26" descr="Picture 065"/>
          <p:cNvPicPr>
            <a:picLocks noChangeAspect="1" noChangeArrowheads="1"/>
          </p:cNvPicPr>
          <p:nvPr/>
        </p:nvPicPr>
        <p:blipFill>
          <a:blip r:embed="rId4" cstate="print"/>
          <a:srcRect t="13503" b="5486"/>
          <a:stretch>
            <a:fillRect/>
          </a:stretch>
        </p:blipFill>
        <p:spPr bwMode="auto">
          <a:xfrm>
            <a:off x="4965688" y="3564483"/>
            <a:ext cx="4538840" cy="2461093"/>
          </a:xfrm>
          <a:prstGeom prst="rect">
            <a:avLst/>
          </a:prstGeom>
          <a:noFill/>
          <a:ln w="9525">
            <a:noFill/>
            <a:miter lim="800000"/>
            <a:headEnd/>
            <a:tailEnd/>
          </a:ln>
        </p:spPr>
      </p:pic>
    </p:spTree>
    <p:extLst>
      <p:ext uri="{BB962C8B-B14F-4D97-AF65-F5344CB8AC3E}">
        <p14:creationId xmlns:p14="http://schemas.microsoft.com/office/powerpoint/2010/main" val="1628301120"/>
      </p:ext>
    </p:extLst>
  </p:cSld>
  <p:clrMapOvr>
    <a:masterClrMapping/>
  </p:clrMapOvr>
  <p:transition spd="med">
    <p:zoom/>
  </p:transition>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604" name="TextBox 5"/>
          <p:cNvSpPr txBox="1">
            <a:spLocks noChangeArrowheads="1"/>
          </p:cNvSpPr>
          <p:nvPr/>
        </p:nvSpPr>
        <p:spPr bwMode="auto">
          <a:xfrm>
            <a:off x="3412189" y="839747"/>
            <a:ext cx="3849066" cy="307777"/>
          </a:xfrm>
          <a:prstGeom prst="rect">
            <a:avLst/>
          </a:prstGeom>
          <a:noFill/>
          <a:ln w="9525">
            <a:noFill/>
            <a:miter lim="800000"/>
            <a:headEnd/>
            <a:tailEnd/>
          </a:ln>
        </p:spPr>
        <p:txBody>
          <a:bodyPr wrap="none">
            <a:spAutoFit/>
          </a:bodyPr>
          <a:lstStyle/>
          <a:p>
            <a:r>
              <a:rPr lang="en-US" dirty="0">
                <a:solidFill>
                  <a:schemeClr val="tx1"/>
                </a:solidFill>
              </a:rPr>
              <a:t>TOA-MD results: CC impact and adaptation</a:t>
            </a:r>
          </a:p>
        </p:txBody>
      </p:sp>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r="19668"/>
          <a:stretch/>
        </p:blipFill>
        <p:spPr>
          <a:xfrm>
            <a:off x="2407920" y="1285421"/>
            <a:ext cx="5857604" cy="5468833"/>
          </a:xfrm>
          <a:prstGeom prst="rect">
            <a:avLst/>
          </a:prstGeom>
        </p:spPr>
      </p:pic>
      <p:sp>
        <p:nvSpPr>
          <p:cNvPr id="3" name="Right Brace 2"/>
          <p:cNvSpPr/>
          <p:nvPr/>
        </p:nvSpPr>
        <p:spPr>
          <a:xfrm>
            <a:off x="8435340" y="3413759"/>
            <a:ext cx="137160" cy="1267449"/>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 name="TextBox 3"/>
          <p:cNvSpPr txBox="1"/>
          <p:nvPr/>
        </p:nvSpPr>
        <p:spPr>
          <a:xfrm>
            <a:off x="8727076" y="3619499"/>
            <a:ext cx="1117614" cy="523220"/>
          </a:xfrm>
          <a:prstGeom prst="rect">
            <a:avLst/>
          </a:prstGeom>
          <a:noFill/>
        </p:spPr>
        <p:txBody>
          <a:bodyPr wrap="none" rtlCol="0">
            <a:spAutoFit/>
          </a:bodyPr>
          <a:lstStyle/>
          <a:p>
            <a:r>
              <a:rPr lang="en-US" dirty="0">
                <a:solidFill>
                  <a:schemeClr val="tx1"/>
                </a:solidFill>
              </a:rPr>
              <a:t>Adaptation</a:t>
            </a:r>
          </a:p>
          <a:p>
            <a:r>
              <a:rPr lang="en-US" dirty="0">
                <a:solidFill>
                  <a:schemeClr val="tx1"/>
                </a:solidFill>
              </a:rPr>
              <a:t>strategies</a:t>
            </a:r>
          </a:p>
        </p:txBody>
      </p:sp>
      <p:sp>
        <p:nvSpPr>
          <p:cNvPr id="6" name="Rectangle 9"/>
          <p:cNvSpPr>
            <a:spLocks noChangeArrowheads="1"/>
          </p:cNvSpPr>
          <p:nvPr/>
        </p:nvSpPr>
        <p:spPr bwMode="auto">
          <a:xfrm>
            <a:off x="344773" y="285750"/>
            <a:ext cx="9748837" cy="707886"/>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31750">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342900" indent="-342900" algn="l">
              <a:buFont typeface="Wingdings" panose="05000000000000000000" pitchFamily="2" charset="2"/>
              <a:buChar char="q"/>
            </a:pPr>
            <a:r>
              <a:rPr lang="en-US" sz="2000" dirty="0"/>
              <a:t>Ex ante assessment of climate change impacts and adaptation strategies in Kenya</a:t>
            </a:r>
            <a:endParaRPr lang="en-GB" sz="2000" dirty="0">
              <a:solidFill>
                <a:schemeClr val="tx1"/>
              </a:solidFill>
            </a:endParaRPr>
          </a:p>
        </p:txBody>
      </p:sp>
    </p:spTree>
    <p:extLst>
      <p:ext uri="{BB962C8B-B14F-4D97-AF65-F5344CB8AC3E}">
        <p14:creationId xmlns:p14="http://schemas.microsoft.com/office/powerpoint/2010/main" val="3920660020"/>
      </p:ext>
    </p:extLst>
  </p:cSld>
  <p:clrMapOvr>
    <a:masterClrMapping/>
  </p:clrMapOvr>
  <p:transition spd="med">
    <p:zoom/>
  </p:transition>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604" name="TextBox 5"/>
          <p:cNvSpPr txBox="1">
            <a:spLocks noChangeArrowheads="1"/>
          </p:cNvSpPr>
          <p:nvPr/>
        </p:nvSpPr>
        <p:spPr bwMode="auto">
          <a:xfrm>
            <a:off x="860988" y="29886"/>
            <a:ext cx="3849066" cy="307777"/>
          </a:xfrm>
          <a:prstGeom prst="rect">
            <a:avLst/>
          </a:prstGeom>
          <a:noFill/>
          <a:ln w="9525">
            <a:noFill/>
            <a:miter lim="800000"/>
            <a:headEnd/>
            <a:tailEnd/>
          </a:ln>
        </p:spPr>
        <p:txBody>
          <a:bodyPr wrap="none">
            <a:spAutoFit/>
          </a:bodyPr>
          <a:lstStyle/>
          <a:p>
            <a:pPr algn="l"/>
            <a:r>
              <a:rPr lang="en-US" dirty="0">
                <a:solidFill>
                  <a:schemeClr val="tx1"/>
                </a:solidFill>
              </a:rPr>
              <a:t>TOA-MD results: CC impact and adaptation</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29640" y="395646"/>
            <a:ext cx="5867400" cy="6401791"/>
          </a:xfrm>
          <a:prstGeom prst="rect">
            <a:avLst/>
          </a:prstGeom>
        </p:spPr>
      </p:pic>
      <p:sp>
        <p:nvSpPr>
          <p:cNvPr id="4" name="TextBox 3"/>
          <p:cNvSpPr txBox="1"/>
          <p:nvPr/>
        </p:nvSpPr>
        <p:spPr>
          <a:xfrm>
            <a:off x="7002780" y="2073047"/>
            <a:ext cx="3168370" cy="3046988"/>
          </a:xfrm>
          <a:prstGeom prst="rect">
            <a:avLst/>
          </a:prstGeom>
          <a:noFill/>
        </p:spPr>
        <p:txBody>
          <a:bodyPr wrap="square" rtlCol="0">
            <a:spAutoFit/>
          </a:bodyPr>
          <a:lstStyle/>
          <a:p>
            <a:pPr marL="285750" indent="-285750" algn="l">
              <a:buFont typeface="Arial" pitchFamily="34" charset="0"/>
              <a:buChar char="•"/>
            </a:pPr>
            <a:r>
              <a:rPr lang="en-US" sz="1600" dirty="0">
                <a:solidFill>
                  <a:schemeClr val="tx1"/>
                </a:solidFill>
              </a:rPr>
              <a:t>Effects on (sub)population poverty rates, net losses, adoption rates…</a:t>
            </a:r>
          </a:p>
          <a:p>
            <a:pPr marL="285750" indent="-285750" algn="l">
              <a:buFont typeface="Arial" pitchFamily="34" charset="0"/>
              <a:buChar char="•"/>
            </a:pPr>
            <a:endParaRPr lang="en-US" sz="1600" dirty="0">
              <a:solidFill>
                <a:schemeClr val="tx1"/>
              </a:solidFill>
            </a:endParaRPr>
          </a:p>
          <a:p>
            <a:pPr marL="285750" indent="-285750" algn="l">
              <a:buFont typeface="Arial" pitchFamily="34" charset="0"/>
              <a:buChar char="•"/>
            </a:pPr>
            <a:r>
              <a:rPr lang="en-US" sz="1600" dirty="0">
                <a:solidFill>
                  <a:schemeClr val="tx1"/>
                </a:solidFill>
              </a:rPr>
              <a:t>Identify ‘best bet’ adaptation strategies to scale out</a:t>
            </a:r>
          </a:p>
          <a:p>
            <a:pPr marL="285750" indent="-285750" algn="l">
              <a:buFont typeface="Arial" pitchFamily="34" charset="0"/>
              <a:buChar char="•"/>
            </a:pPr>
            <a:endParaRPr lang="en-US" sz="1600" dirty="0">
              <a:solidFill>
                <a:schemeClr val="tx1"/>
              </a:solidFill>
            </a:endParaRPr>
          </a:p>
          <a:p>
            <a:pPr marL="285750" indent="-285750" algn="l">
              <a:buFont typeface="Arial" pitchFamily="34" charset="0"/>
              <a:buChar char="•"/>
            </a:pPr>
            <a:r>
              <a:rPr lang="en-US" sz="1600" dirty="0">
                <a:solidFill>
                  <a:schemeClr val="tx1"/>
                </a:solidFill>
              </a:rPr>
              <a:t>Including socio-economic scenarios (RAPs) in analysis </a:t>
            </a:r>
          </a:p>
          <a:p>
            <a:pPr marL="285750" indent="-285750" algn="l">
              <a:buFont typeface="Arial" pitchFamily="34" charset="0"/>
              <a:buChar char="•"/>
            </a:pPr>
            <a:endParaRPr lang="en-US" sz="1600" dirty="0">
              <a:solidFill>
                <a:schemeClr val="tx1"/>
              </a:solidFill>
            </a:endParaRPr>
          </a:p>
        </p:txBody>
      </p:sp>
    </p:spTree>
    <p:extLst>
      <p:ext uri="{BB962C8B-B14F-4D97-AF65-F5344CB8AC3E}">
        <p14:creationId xmlns:p14="http://schemas.microsoft.com/office/powerpoint/2010/main" val="1662924728"/>
      </p:ext>
    </p:extLst>
  </p:cSld>
  <p:clrMapOvr>
    <a:masterClrMapping/>
  </p:clrMapOvr>
  <p:transition spd="med">
    <p:zoom/>
  </p:transition>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626" name="TextBox 5"/>
          <p:cNvSpPr txBox="1">
            <a:spLocks noChangeArrowheads="1"/>
          </p:cNvSpPr>
          <p:nvPr/>
        </p:nvSpPr>
        <p:spPr bwMode="auto">
          <a:xfrm>
            <a:off x="655320" y="993636"/>
            <a:ext cx="8686800" cy="4708981"/>
          </a:xfrm>
          <a:prstGeom prst="rect">
            <a:avLst/>
          </a:prstGeom>
          <a:noFill/>
          <a:ln w="9525">
            <a:noFill/>
            <a:miter lim="800000"/>
            <a:headEnd/>
            <a:tailEnd/>
          </a:ln>
        </p:spPr>
        <p:txBody>
          <a:bodyPr wrap="square">
            <a:spAutoFit/>
          </a:bodyPr>
          <a:lstStyle/>
          <a:p>
            <a:pPr algn="l"/>
            <a:r>
              <a:rPr lang="en-US" sz="1600" b="0" dirty="0">
                <a:solidFill>
                  <a:schemeClr val="tx1"/>
                </a:solidFill>
              </a:rPr>
              <a:t>TOA-MD results for Vihiga and </a:t>
            </a:r>
            <a:r>
              <a:rPr lang="en-US" sz="1600" b="0" dirty="0" err="1">
                <a:solidFill>
                  <a:schemeClr val="tx1"/>
                </a:solidFill>
              </a:rPr>
              <a:t>Machakos</a:t>
            </a:r>
            <a:r>
              <a:rPr lang="en-US" sz="1600" b="0" dirty="0">
                <a:solidFill>
                  <a:schemeClr val="tx1"/>
                </a:solidFill>
              </a:rPr>
              <a:t>:</a:t>
            </a:r>
          </a:p>
          <a:p>
            <a:pPr algn="l"/>
            <a:endParaRPr lang="en-US" sz="1600" b="0" dirty="0">
              <a:solidFill>
                <a:schemeClr val="tx1"/>
              </a:solidFill>
            </a:endParaRPr>
          </a:p>
          <a:p>
            <a:pPr algn="l">
              <a:buFont typeface="Arial" charset="0"/>
              <a:buChar char="•"/>
            </a:pPr>
            <a:r>
              <a:rPr lang="en-US" sz="1600" b="0" dirty="0">
                <a:solidFill>
                  <a:schemeClr val="tx1"/>
                </a:solidFill>
              </a:rPr>
              <a:t> 82% of farms in Vihiga and 60% in </a:t>
            </a:r>
            <a:r>
              <a:rPr lang="en-US" sz="1600" b="0" dirty="0" err="1">
                <a:solidFill>
                  <a:schemeClr val="tx1"/>
                </a:solidFill>
              </a:rPr>
              <a:t>Machakos</a:t>
            </a:r>
            <a:r>
              <a:rPr lang="en-US" sz="1600" b="0" dirty="0">
                <a:solidFill>
                  <a:schemeClr val="tx1"/>
                </a:solidFill>
              </a:rPr>
              <a:t> negatively impacted by CC</a:t>
            </a:r>
          </a:p>
          <a:p>
            <a:pPr algn="l"/>
            <a:endParaRPr lang="en-US" sz="1600" b="0" dirty="0">
              <a:solidFill>
                <a:schemeClr val="tx1"/>
              </a:solidFill>
            </a:endParaRPr>
          </a:p>
          <a:p>
            <a:pPr algn="l">
              <a:buFont typeface="Arial" charset="0"/>
              <a:buChar char="•"/>
            </a:pPr>
            <a:r>
              <a:rPr lang="en-US" sz="1600" b="0" dirty="0">
                <a:solidFill>
                  <a:schemeClr val="tx1"/>
                </a:solidFill>
              </a:rPr>
              <a:t> Poverty rates from 62% to 69% for Vihiga, from 73% to 78% for </a:t>
            </a:r>
            <a:r>
              <a:rPr lang="en-US" sz="1600" b="0" dirty="0" err="1">
                <a:solidFill>
                  <a:schemeClr val="tx1"/>
                </a:solidFill>
              </a:rPr>
              <a:t>Machakos</a:t>
            </a:r>
            <a:endParaRPr lang="en-US" sz="1600" b="0" dirty="0">
              <a:solidFill>
                <a:schemeClr val="tx1"/>
              </a:solidFill>
            </a:endParaRPr>
          </a:p>
          <a:p>
            <a:pPr algn="l"/>
            <a:endParaRPr lang="en-US" sz="1600" b="0" dirty="0">
              <a:solidFill>
                <a:schemeClr val="tx1"/>
              </a:solidFill>
            </a:endParaRPr>
          </a:p>
          <a:p>
            <a:pPr algn="l">
              <a:buFont typeface="Arial" charset="0"/>
              <a:buChar char="•"/>
            </a:pPr>
            <a:r>
              <a:rPr lang="en-US" sz="1600" b="0" dirty="0">
                <a:solidFill>
                  <a:schemeClr val="tx1"/>
                </a:solidFill>
              </a:rPr>
              <a:t> Introduction of improved maize very limited effect in Vihiga but  reducing negatively affected farms to 49% in </a:t>
            </a:r>
            <a:r>
              <a:rPr lang="en-US" sz="1600" b="0" dirty="0" err="1">
                <a:solidFill>
                  <a:schemeClr val="tx1"/>
                </a:solidFill>
              </a:rPr>
              <a:t>Machakos</a:t>
            </a:r>
            <a:endParaRPr lang="en-US" sz="1600" b="0" dirty="0">
              <a:solidFill>
                <a:schemeClr val="tx1"/>
              </a:solidFill>
            </a:endParaRPr>
          </a:p>
          <a:p>
            <a:pPr algn="l">
              <a:buFont typeface="Arial" charset="0"/>
              <a:buChar char="•"/>
            </a:pPr>
            <a:endParaRPr lang="en-US" sz="1600" b="0" dirty="0">
              <a:solidFill>
                <a:schemeClr val="tx1"/>
              </a:solidFill>
            </a:endParaRPr>
          </a:p>
          <a:p>
            <a:pPr algn="l">
              <a:buFont typeface="Arial" charset="0"/>
              <a:buChar char="•"/>
            </a:pPr>
            <a:r>
              <a:rPr lang="en-US" sz="1600" b="0" dirty="0">
                <a:solidFill>
                  <a:schemeClr val="tx1"/>
                </a:solidFill>
              </a:rPr>
              <a:t> Low yielding DP sweet potato offsets CC effects in </a:t>
            </a:r>
            <a:r>
              <a:rPr lang="en-US" sz="1600" b="0" dirty="0" err="1">
                <a:solidFill>
                  <a:schemeClr val="tx1"/>
                </a:solidFill>
              </a:rPr>
              <a:t>Machakos</a:t>
            </a:r>
            <a:endParaRPr lang="en-US" sz="1600" b="0" dirty="0">
              <a:solidFill>
                <a:schemeClr val="tx1"/>
              </a:solidFill>
            </a:endParaRPr>
          </a:p>
          <a:p>
            <a:pPr algn="l"/>
            <a:endParaRPr lang="en-US" sz="1600" b="0" dirty="0">
              <a:solidFill>
                <a:schemeClr val="tx1"/>
              </a:solidFill>
            </a:endParaRPr>
          </a:p>
          <a:p>
            <a:pPr algn="l">
              <a:buFont typeface="Arial" charset="0"/>
              <a:buChar char="•"/>
            </a:pPr>
            <a:r>
              <a:rPr lang="en-US" sz="1600" b="0" dirty="0">
                <a:solidFill>
                  <a:schemeClr val="tx1"/>
                </a:solidFill>
              </a:rPr>
              <a:t> Vihiga needs high yielding DP sweet potato and improved livestock breeds to offset CC effects</a:t>
            </a:r>
          </a:p>
          <a:p>
            <a:pPr algn="l"/>
            <a:endParaRPr lang="en-US" sz="1600" b="0" dirty="0">
              <a:solidFill>
                <a:schemeClr val="tx1"/>
              </a:solidFill>
            </a:endParaRPr>
          </a:p>
          <a:p>
            <a:pPr algn="l">
              <a:buFont typeface="Arial" charset="0"/>
              <a:buChar char="•"/>
            </a:pPr>
            <a:r>
              <a:rPr lang="en-US" sz="1600" b="0" dirty="0">
                <a:solidFill>
                  <a:schemeClr val="tx1"/>
                </a:solidFill>
              </a:rPr>
              <a:t> Dairy farmers have highest incomes and benefit most from adaptation</a:t>
            </a:r>
          </a:p>
          <a:p>
            <a:pPr algn="l"/>
            <a:endParaRPr lang="en-US" sz="1600" b="0" dirty="0">
              <a:solidFill>
                <a:schemeClr val="tx1"/>
              </a:solidFill>
            </a:endParaRPr>
          </a:p>
          <a:p>
            <a:pPr algn="l">
              <a:buFont typeface="Arial" charset="0"/>
              <a:buChar char="•"/>
            </a:pPr>
            <a:r>
              <a:rPr lang="en-US" sz="1600" b="0" dirty="0">
                <a:solidFill>
                  <a:schemeClr val="tx1"/>
                </a:solidFill>
              </a:rPr>
              <a:t> Impact of socio-economic scenarios often bigger than CC</a:t>
            </a:r>
          </a:p>
          <a:p>
            <a:pPr algn="l"/>
            <a:endParaRPr lang="en-US" dirty="0">
              <a:solidFill>
                <a:schemeClr val="tx1"/>
              </a:solidFill>
            </a:endParaRPr>
          </a:p>
          <a:p>
            <a:pPr algn="l"/>
            <a:endParaRPr lang="en-US" dirty="0">
              <a:solidFill>
                <a:schemeClr val="tx1"/>
              </a:solidFill>
            </a:endParaRPr>
          </a:p>
        </p:txBody>
      </p:sp>
      <p:pic>
        <p:nvPicPr>
          <p:cNvPr id="3" name="Picture 8" descr="DSCF0516 (Large)"/>
          <p:cNvPicPr>
            <a:picLocks noChangeAspect="1" noChangeArrowheads="1"/>
          </p:cNvPicPr>
          <p:nvPr/>
        </p:nvPicPr>
        <p:blipFill>
          <a:blip r:embed="rId2" cstate="print"/>
          <a:srcRect t="7408" b="18518"/>
          <a:stretch>
            <a:fillRect/>
          </a:stretch>
        </p:blipFill>
        <p:spPr bwMode="auto">
          <a:xfrm>
            <a:off x="1927860" y="5410200"/>
            <a:ext cx="2606040" cy="1371600"/>
          </a:xfrm>
          <a:prstGeom prst="rect">
            <a:avLst/>
          </a:prstGeom>
          <a:noFill/>
          <a:ln w="9525">
            <a:noFill/>
            <a:miter lim="800000"/>
            <a:headEnd/>
            <a:tailEnd/>
          </a:ln>
        </p:spPr>
      </p:pic>
      <p:pic>
        <p:nvPicPr>
          <p:cNvPr id="4" name="Picture 9" descr="Picture 065"/>
          <p:cNvPicPr>
            <a:picLocks noChangeAspect="1" noChangeArrowheads="1"/>
          </p:cNvPicPr>
          <p:nvPr/>
        </p:nvPicPr>
        <p:blipFill>
          <a:blip r:embed="rId3" cstate="print"/>
          <a:srcRect t="13503" b="5486"/>
          <a:stretch>
            <a:fillRect/>
          </a:stretch>
        </p:blipFill>
        <p:spPr bwMode="auto">
          <a:xfrm>
            <a:off x="5501640" y="5405914"/>
            <a:ext cx="2537460" cy="1375886"/>
          </a:xfrm>
          <a:prstGeom prst="rect">
            <a:avLst/>
          </a:prstGeom>
          <a:noFill/>
          <a:ln w="9525">
            <a:noFill/>
            <a:miter lim="800000"/>
            <a:headEnd/>
            <a:tailEnd/>
          </a:ln>
        </p:spPr>
      </p:pic>
      <p:sp>
        <p:nvSpPr>
          <p:cNvPr id="5" name="Rectangle 9"/>
          <p:cNvSpPr>
            <a:spLocks noChangeArrowheads="1"/>
          </p:cNvSpPr>
          <p:nvPr/>
        </p:nvSpPr>
        <p:spPr bwMode="auto">
          <a:xfrm>
            <a:off x="344773" y="285750"/>
            <a:ext cx="9748837" cy="707886"/>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31750">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342900" indent="-342900" algn="l">
              <a:buFont typeface="Wingdings" panose="05000000000000000000" pitchFamily="2" charset="2"/>
              <a:buChar char="q"/>
            </a:pPr>
            <a:r>
              <a:rPr lang="en-US" sz="2000" dirty="0"/>
              <a:t>Ex ante assessment of climate change impacts and adaptation strategies in Kenya</a:t>
            </a:r>
            <a:endParaRPr lang="en-GB" sz="2000" dirty="0">
              <a:solidFill>
                <a:schemeClr val="tx1"/>
              </a:solidFill>
            </a:endParaRPr>
          </a:p>
        </p:txBody>
      </p:sp>
    </p:spTree>
    <p:extLst>
      <p:ext uri="{BB962C8B-B14F-4D97-AF65-F5344CB8AC3E}">
        <p14:creationId xmlns:p14="http://schemas.microsoft.com/office/powerpoint/2010/main" val="2889426242"/>
      </p:ext>
    </p:extLst>
  </p:cSld>
  <p:clrMapOvr>
    <a:masterClrMapping/>
  </p:clrMapOvr>
  <p:transition spd="med">
    <p:zoom/>
  </p:transition>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604" name="TextBox 5"/>
          <p:cNvSpPr txBox="1">
            <a:spLocks noChangeArrowheads="1"/>
          </p:cNvSpPr>
          <p:nvPr/>
        </p:nvSpPr>
        <p:spPr bwMode="auto">
          <a:xfrm>
            <a:off x="772021" y="1141159"/>
            <a:ext cx="3475567" cy="307777"/>
          </a:xfrm>
          <a:prstGeom prst="rect">
            <a:avLst/>
          </a:prstGeom>
          <a:noFill/>
          <a:ln w="9525">
            <a:noFill/>
            <a:miter lim="800000"/>
            <a:headEnd/>
            <a:tailEnd/>
          </a:ln>
        </p:spPr>
        <p:txBody>
          <a:bodyPr wrap="none">
            <a:spAutoFit/>
          </a:bodyPr>
          <a:lstStyle/>
          <a:p>
            <a:r>
              <a:rPr lang="en-US" dirty="0">
                <a:solidFill>
                  <a:schemeClr val="tx1"/>
                </a:solidFill>
              </a:rPr>
              <a:t>TOA-MD results: CC impact and  RAPs</a:t>
            </a:r>
          </a:p>
        </p:txBody>
      </p:sp>
      <p:pic>
        <p:nvPicPr>
          <p:cNvPr id="1026" name="Picture 2" descr="C:\Users\lclaessens.ICRAF\Desktop\ScreenHunter_43 May. 02 07.4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3461" y="1623060"/>
            <a:ext cx="8759579" cy="304885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772021" y="4984682"/>
            <a:ext cx="8155100" cy="523220"/>
          </a:xfrm>
          <a:prstGeom prst="rect">
            <a:avLst/>
          </a:prstGeom>
          <a:noFill/>
        </p:spPr>
        <p:txBody>
          <a:bodyPr wrap="square" rtlCol="0">
            <a:spAutoFit/>
          </a:bodyPr>
          <a:lstStyle/>
          <a:p>
            <a:pPr algn="l"/>
            <a:r>
              <a:rPr lang="en-US" dirty="0">
                <a:solidFill>
                  <a:schemeClr val="tx1"/>
                </a:solidFill>
              </a:rPr>
              <a:t>Impact of RAPs (socio-economic scenarios: prices, farm size, off farm income) on poverty rates often bigger than CC!</a:t>
            </a:r>
          </a:p>
        </p:txBody>
      </p:sp>
      <p:sp>
        <p:nvSpPr>
          <p:cNvPr id="5" name="Rectangle 9"/>
          <p:cNvSpPr>
            <a:spLocks noChangeArrowheads="1"/>
          </p:cNvSpPr>
          <p:nvPr/>
        </p:nvSpPr>
        <p:spPr bwMode="auto">
          <a:xfrm>
            <a:off x="344773" y="285750"/>
            <a:ext cx="9748837" cy="707886"/>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31750">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342900" indent="-342900" algn="l">
              <a:buFont typeface="Wingdings" panose="05000000000000000000" pitchFamily="2" charset="2"/>
              <a:buChar char="q"/>
            </a:pPr>
            <a:r>
              <a:rPr lang="en-US" sz="2000" dirty="0"/>
              <a:t>Ex ante assessment of climate change impacts and adaptation strategies in Kenya</a:t>
            </a:r>
            <a:endParaRPr lang="en-GB" sz="2000" dirty="0">
              <a:solidFill>
                <a:schemeClr val="tx1"/>
              </a:solidFill>
            </a:endParaRPr>
          </a:p>
        </p:txBody>
      </p:sp>
    </p:spTree>
    <p:extLst>
      <p:ext uri="{BB962C8B-B14F-4D97-AF65-F5344CB8AC3E}">
        <p14:creationId xmlns:p14="http://schemas.microsoft.com/office/powerpoint/2010/main" val="4115975687"/>
      </p:ext>
    </p:extLst>
  </p:cSld>
  <p:clrMapOvr>
    <a:masterClrMapping/>
  </p:clrMapOvr>
  <p:transition spd="med">
    <p:zoom/>
  </p:transition>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5"/>
          <p:cNvSpPr txBox="1">
            <a:spLocks noChangeArrowheads="1"/>
          </p:cNvSpPr>
          <p:nvPr/>
        </p:nvSpPr>
        <p:spPr bwMode="auto">
          <a:xfrm>
            <a:off x="344773" y="867138"/>
            <a:ext cx="8686801" cy="3816429"/>
          </a:xfrm>
          <a:prstGeom prst="rect">
            <a:avLst/>
          </a:prstGeom>
          <a:noFill/>
          <a:ln w="9525">
            <a:noFill/>
            <a:miter lim="800000"/>
            <a:headEnd/>
            <a:tailEnd/>
          </a:ln>
        </p:spPr>
        <p:txBody>
          <a:bodyPr wrap="square">
            <a:spAutoFit/>
          </a:bodyPr>
          <a:lstStyle/>
          <a:p>
            <a:pPr marL="285750" indent="-285750" algn="l">
              <a:buFont typeface="Arial" pitchFamily="34" charset="0"/>
              <a:buChar char="•"/>
            </a:pPr>
            <a:r>
              <a:rPr lang="en-US" sz="2200" b="0" dirty="0">
                <a:solidFill>
                  <a:schemeClr val="tx1"/>
                </a:solidFill>
              </a:rPr>
              <a:t>Stakeholder interactions (local and national): solutions now!</a:t>
            </a:r>
          </a:p>
          <a:p>
            <a:pPr algn="l"/>
            <a:endParaRPr lang="en-US" sz="2200" b="0" dirty="0">
              <a:solidFill>
                <a:schemeClr val="tx1"/>
              </a:solidFill>
            </a:endParaRPr>
          </a:p>
          <a:p>
            <a:pPr marL="285750" indent="-285750" algn="l">
              <a:buFont typeface="Arial" pitchFamily="34" charset="0"/>
              <a:buChar char="•"/>
            </a:pPr>
            <a:r>
              <a:rPr lang="en-US" sz="2200" b="0" dirty="0">
                <a:solidFill>
                  <a:schemeClr val="tx1"/>
                </a:solidFill>
              </a:rPr>
              <a:t>What is the extrapolation domain for the (local) analysis?</a:t>
            </a:r>
          </a:p>
          <a:p>
            <a:pPr marL="285750" indent="-285750" algn="l">
              <a:buFont typeface="Arial" pitchFamily="34" charset="0"/>
              <a:buChar char="•"/>
            </a:pPr>
            <a:endParaRPr lang="en-US" sz="2200" b="0" dirty="0">
              <a:solidFill>
                <a:schemeClr val="tx1"/>
              </a:solidFill>
            </a:endParaRPr>
          </a:p>
          <a:p>
            <a:pPr marL="742950" lvl="1" indent="-285750" algn="l">
              <a:buFont typeface="Arial" pitchFamily="34" charset="0"/>
              <a:buChar char="•"/>
            </a:pPr>
            <a:r>
              <a:rPr lang="en-US" sz="2200" b="0" dirty="0">
                <a:solidFill>
                  <a:schemeClr val="tx1"/>
                </a:solidFill>
              </a:rPr>
              <a:t>Bio-physical analogues (climate, soil, crops, livestock,…)</a:t>
            </a:r>
          </a:p>
          <a:p>
            <a:pPr marL="742950" lvl="1" indent="-285750" algn="l">
              <a:buFont typeface="Arial" pitchFamily="34" charset="0"/>
              <a:buChar char="•"/>
            </a:pPr>
            <a:r>
              <a:rPr lang="en-US" sz="2200" b="0" dirty="0">
                <a:solidFill>
                  <a:schemeClr val="tx1"/>
                </a:solidFill>
              </a:rPr>
              <a:t>Socio-economic analogues….?</a:t>
            </a:r>
          </a:p>
          <a:p>
            <a:pPr marL="742950" lvl="1" indent="-285750" algn="l">
              <a:buFont typeface="Arial" pitchFamily="34" charset="0"/>
              <a:buChar char="•"/>
            </a:pPr>
            <a:endParaRPr lang="en-US" sz="2200" b="0" dirty="0">
              <a:solidFill>
                <a:schemeClr val="tx1"/>
              </a:solidFill>
            </a:endParaRPr>
          </a:p>
          <a:p>
            <a:pPr marL="285750" indent="-285750" algn="l">
              <a:buFont typeface="Arial" pitchFamily="34" charset="0"/>
              <a:buChar char="•"/>
            </a:pPr>
            <a:r>
              <a:rPr lang="en-US" sz="2200" b="0" dirty="0">
                <a:solidFill>
                  <a:schemeClr val="tx1"/>
                </a:solidFill>
              </a:rPr>
              <a:t>How to inform national level policies and institutions?</a:t>
            </a:r>
          </a:p>
          <a:p>
            <a:pPr marL="285750" indent="-285750" algn="l">
              <a:buFont typeface="Arial" pitchFamily="34" charset="0"/>
              <a:buChar char="•"/>
            </a:pPr>
            <a:endParaRPr lang="en-US" sz="2200" b="0" dirty="0">
              <a:solidFill>
                <a:schemeClr val="tx1"/>
              </a:solidFill>
            </a:endParaRPr>
          </a:p>
          <a:p>
            <a:pPr marL="285750" indent="-285750" algn="l">
              <a:buFont typeface="Arial" pitchFamily="34" charset="0"/>
              <a:buChar char="•"/>
            </a:pPr>
            <a:r>
              <a:rPr lang="en-US" sz="2200" b="0" dirty="0">
                <a:solidFill>
                  <a:schemeClr val="tx1"/>
                </a:solidFill>
              </a:rPr>
              <a:t>What if transformational change (rather than incremental) is needed and how to communicate this?</a:t>
            </a:r>
          </a:p>
        </p:txBody>
      </p:sp>
      <p:sp>
        <p:nvSpPr>
          <p:cNvPr id="3" name="Rectangle 9"/>
          <p:cNvSpPr>
            <a:spLocks noChangeArrowheads="1"/>
          </p:cNvSpPr>
          <p:nvPr/>
        </p:nvSpPr>
        <p:spPr bwMode="auto">
          <a:xfrm>
            <a:off x="344773" y="285750"/>
            <a:ext cx="9748837" cy="400110"/>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31750">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342900" indent="-342900" algn="l">
              <a:buFont typeface="Wingdings" panose="05000000000000000000" pitchFamily="2" charset="2"/>
              <a:buChar char="q"/>
            </a:pPr>
            <a:r>
              <a:rPr lang="en-US" sz="2000" dirty="0"/>
              <a:t>Some points of discussion (based on experiences in </a:t>
            </a:r>
            <a:r>
              <a:rPr lang="en-US" sz="2000" dirty="0" err="1"/>
              <a:t>AgMIP</a:t>
            </a:r>
            <a:r>
              <a:rPr lang="en-US" sz="2000" dirty="0"/>
              <a:t> East Africa)</a:t>
            </a:r>
            <a:endParaRPr lang="en-GB" sz="2000" dirty="0">
              <a:solidFill>
                <a:schemeClr val="tx1"/>
              </a:solidFill>
            </a:endParaRPr>
          </a:p>
        </p:txBody>
      </p:sp>
      <p:pic>
        <p:nvPicPr>
          <p:cNvPr id="4"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77939" y="4845130"/>
            <a:ext cx="3496267" cy="16978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62612" y="4864845"/>
            <a:ext cx="2187503" cy="1636321"/>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31750" cap="flat" cmpd="sng">
                <a:solidFill>
                  <a:schemeClr val="accent1"/>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7" descr="PICT2226"/>
          <p:cNvPicPr>
            <a:picLocks noChangeAspect="1" noChangeArrowheads="1"/>
          </p:cNvPicPr>
          <p:nvPr/>
        </p:nvPicPr>
        <p:blipFill>
          <a:blip r:embed="rId4" cstate="print"/>
          <a:srcRect r="17778"/>
          <a:stretch>
            <a:fillRect/>
          </a:stretch>
        </p:blipFill>
        <p:spPr bwMode="auto">
          <a:xfrm>
            <a:off x="1097669" y="4845130"/>
            <a:ext cx="1837120" cy="1675752"/>
          </a:xfrm>
          <a:prstGeom prst="rect">
            <a:avLst/>
          </a:prstGeom>
          <a:noFill/>
          <a:ln w="9525">
            <a:noFill/>
            <a:miter lim="800000"/>
            <a:headEnd/>
            <a:tailEnd/>
          </a:ln>
        </p:spPr>
      </p:pic>
    </p:spTree>
    <p:extLst>
      <p:ext uri="{BB962C8B-B14F-4D97-AF65-F5344CB8AC3E}">
        <p14:creationId xmlns:p14="http://schemas.microsoft.com/office/powerpoint/2010/main" val="1440284599"/>
      </p:ext>
    </p:extLst>
  </p:cSld>
  <p:clrMapOvr>
    <a:masterClrMapping/>
  </p:clrMapOvr>
  <p:transition spd="med">
    <p:zoom/>
  </p:transition>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2" name="Text Box 5"/>
          <p:cNvSpPr txBox="1">
            <a:spLocks noChangeArrowheads="1"/>
          </p:cNvSpPr>
          <p:nvPr/>
        </p:nvSpPr>
        <p:spPr bwMode="auto">
          <a:xfrm>
            <a:off x="124424" y="241472"/>
            <a:ext cx="10048875" cy="5139869"/>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317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a:defRPr sz="1400" b="1">
                <a:solidFill>
                  <a:schemeClr val="folHlink"/>
                </a:solidFill>
                <a:latin typeface="Arial" charset="0"/>
              </a:defRPr>
            </a:lvl1pPr>
            <a:lvl2pPr marL="742950" indent="-285750">
              <a:defRPr sz="1400" b="1">
                <a:solidFill>
                  <a:schemeClr val="folHlink"/>
                </a:solidFill>
                <a:latin typeface="Arial" charset="0"/>
              </a:defRPr>
            </a:lvl2pPr>
            <a:lvl3pPr marL="1143000" indent="-228600">
              <a:defRPr sz="1400" b="1">
                <a:solidFill>
                  <a:schemeClr val="folHlink"/>
                </a:solidFill>
                <a:latin typeface="Arial" charset="0"/>
              </a:defRPr>
            </a:lvl3pPr>
            <a:lvl4pPr marL="1600200" indent="-228600">
              <a:defRPr sz="1400" b="1">
                <a:solidFill>
                  <a:schemeClr val="folHlink"/>
                </a:solidFill>
                <a:latin typeface="Arial" charset="0"/>
              </a:defRPr>
            </a:lvl4pPr>
            <a:lvl5pPr marL="2057400" indent="-228600">
              <a:defRPr sz="1400" b="1">
                <a:solidFill>
                  <a:schemeClr val="folHlink"/>
                </a:solidFill>
                <a:latin typeface="Arial" charset="0"/>
              </a:defRPr>
            </a:lvl5pPr>
            <a:lvl6pPr marL="2514600" indent="-228600" algn="ctr" eaLnBrk="0" fontAlgn="base" hangingPunct="0">
              <a:spcBef>
                <a:spcPct val="0"/>
              </a:spcBef>
              <a:spcAft>
                <a:spcPct val="0"/>
              </a:spcAft>
              <a:defRPr sz="1400" b="1">
                <a:solidFill>
                  <a:schemeClr val="folHlink"/>
                </a:solidFill>
                <a:latin typeface="Arial" charset="0"/>
              </a:defRPr>
            </a:lvl6pPr>
            <a:lvl7pPr marL="2971800" indent="-228600" algn="ctr" eaLnBrk="0" fontAlgn="base" hangingPunct="0">
              <a:spcBef>
                <a:spcPct val="0"/>
              </a:spcBef>
              <a:spcAft>
                <a:spcPct val="0"/>
              </a:spcAft>
              <a:defRPr sz="1400" b="1">
                <a:solidFill>
                  <a:schemeClr val="folHlink"/>
                </a:solidFill>
                <a:latin typeface="Arial" charset="0"/>
              </a:defRPr>
            </a:lvl7pPr>
            <a:lvl8pPr marL="3429000" indent="-228600" algn="ctr" eaLnBrk="0" fontAlgn="base" hangingPunct="0">
              <a:spcBef>
                <a:spcPct val="0"/>
              </a:spcBef>
              <a:spcAft>
                <a:spcPct val="0"/>
              </a:spcAft>
              <a:defRPr sz="1400" b="1">
                <a:solidFill>
                  <a:schemeClr val="folHlink"/>
                </a:solidFill>
                <a:latin typeface="Arial" charset="0"/>
              </a:defRPr>
            </a:lvl8pPr>
            <a:lvl9pPr marL="3886200" indent="-228600" algn="ctr" eaLnBrk="0" fontAlgn="base" hangingPunct="0">
              <a:spcBef>
                <a:spcPct val="0"/>
              </a:spcBef>
              <a:spcAft>
                <a:spcPct val="0"/>
              </a:spcAft>
              <a:defRPr sz="1400" b="1">
                <a:solidFill>
                  <a:schemeClr val="folHlink"/>
                </a:solidFill>
                <a:latin typeface="Arial" charset="0"/>
              </a:defRPr>
            </a:lvl9pPr>
          </a:lstStyle>
          <a:p>
            <a:pPr marL="457200" indent="-457200" algn="l">
              <a:buFont typeface="Wingdings" panose="05000000000000000000" pitchFamily="2" charset="2"/>
              <a:buChar char="q"/>
            </a:pPr>
            <a:r>
              <a:rPr lang="en-GB" sz="2800" dirty="0"/>
              <a:t> Overview</a:t>
            </a:r>
            <a:endParaRPr lang="en-GB" sz="2800" dirty="0">
              <a:solidFill>
                <a:schemeClr val="tx1"/>
              </a:solidFill>
            </a:endParaRPr>
          </a:p>
          <a:p>
            <a:pPr algn="l">
              <a:buFontTx/>
              <a:buChar char="•"/>
            </a:pPr>
            <a:endParaRPr lang="en-GB" sz="2000" dirty="0">
              <a:solidFill>
                <a:schemeClr val="tx1"/>
              </a:solidFill>
            </a:endParaRPr>
          </a:p>
          <a:p>
            <a:pPr algn="l">
              <a:buFont typeface="Wingdings" pitchFamily="2" charset="2"/>
              <a:buChar char="ü"/>
            </a:pPr>
            <a:r>
              <a:rPr lang="en-GB" sz="2000" dirty="0">
                <a:solidFill>
                  <a:schemeClr val="tx1"/>
                </a:solidFill>
              </a:rPr>
              <a:t> </a:t>
            </a:r>
            <a:r>
              <a:rPr lang="en-GB" sz="2400" dirty="0">
                <a:solidFill>
                  <a:schemeClr val="tx1"/>
                </a:solidFill>
              </a:rPr>
              <a:t>Sustainable Intensification at scale in SSA context</a:t>
            </a:r>
          </a:p>
          <a:p>
            <a:pPr algn="l"/>
            <a:endParaRPr lang="en-GB" sz="2400" dirty="0">
              <a:solidFill>
                <a:schemeClr val="tx1"/>
              </a:solidFill>
            </a:endParaRPr>
          </a:p>
          <a:p>
            <a:pPr algn="l">
              <a:buFont typeface="Wingdings" pitchFamily="2" charset="2"/>
              <a:buChar char="ü"/>
            </a:pPr>
            <a:r>
              <a:rPr lang="en-GB" sz="2400" dirty="0">
                <a:solidFill>
                  <a:schemeClr val="tx1"/>
                </a:solidFill>
              </a:rPr>
              <a:t> Systems approaches for improved targeting</a:t>
            </a:r>
          </a:p>
          <a:p>
            <a:pPr algn="l"/>
            <a:endParaRPr lang="en-GB" sz="2400" dirty="0">
              <a:solidFill>
                <a:schemeClr val="tx1"/>
              </a:solidFill>
            </a:endParaRPr>
          </a:p>
          <a:p>
            <a:pPr lvl="1" algn="l">
              <a:buFont typeface="Wingdings" pitchFamily="2" charset="2"/>
              <a:buChar char="ü"/>
            </a:pPr>
            <a:r>
              <a:rPr lang="en-GB" sz="2400" dirty="0">
                <a:solidFill>
                  <a:schemeClr val="tx1"/>
                </a:solidFill>
              </a:rPr>
              <a:t>Integrated assessments</a:t>
            </a:r>
          </a:p>
          <a:p>
            <a:pPr lvl="1" algn="l">
              <a:buFont typeface="Wingdings" pitchFamily="2" charset="2"/>
              <a:buChar char="ü"/>
            </a:pPr>
            <a:r>
              <a:rPr lang="en-GB" sz="2400" dirty="0">
                <a:solidFill>
                  <a:schemeClr val="tx1"/>
                </a:solidFill>
              </a:rPr>
              <a:t>Technology Extrapolation Domains in Global Yield Gap Atlas </a:t>
            </a:r>
          </a:p>
          <a:p>
            <a:pPr lvl="1" algn="l">
              <a:buFont typeface="Wingdings" pitchFamily="2" charset="2"/>
              <a:buChar char="ü"/>
            </a:pPr>
            <a:r>
              <a:rPr lang="en-GB" sz="2400" dirty="0">
                <a:solidFill>
                  <a:schemeClr val="tx1"/>
                </a:solidFill>
              </a:rPr>
              <a:t>Ex ante impact assessment with TOA-MD in AgMIP</a:t>
            </a:r>
          </a:p>
          <a:p>
            <a:pPr marL="457200" lvl="1" indent="0" algn="l"/>
            <a:endParaRPr lang="en-GB" sz="2400" dirty="0">
              <a:solidFill>
                <a:schemeClr val="tx1"/>
              </a:solidFill>
            </a:endParaRPr>
          </a:p>
          <a:p>
            <a:pPr algn="l">
              <a:buFont typeface="Wingdings" pitchFamily="2" charset="2"/>
              <a:buChar char="ü"/>
            </a:pPr>
            <a:r>
              <a:rPr lang="en-GB" sz="2400" dirty="0">
                <a:solidFill>
                  <a:schemeClr val="tx1"/>
                </a:solidFill>
              </a:rPr>
              <a:t> Delivery of innovations at scale </a:t>
            </a:r>
          </a:p>
          <a:p>
            <a:pPr marL="914400" lvl="2" indent="0" algn="l"/>
            <a:endParaRPr lang="en-GB" sz="2400" dirty="0">
              <a:solidFill>
                <a:schemeClr val="tx1"/>
              </a:solidFill>
            </a:endParaRPr>
          </a:p>
          <a:p>
            <a:pPr algn="l"/>
            <a:endParaRPr lang="en-GB" sz="2000" dirty="0">
              <a:solidFill>
                <a:schemeClr val="tx1"/>
              </a:solidFill>
            </a:endParaRPr>
          </a:p>
          <a:p>
            <a:pPr algn="l">
              <a:buFontTx/>
              <a:buChar char="•"/>
            </a:pPr>
            <a:endParaRPr lang="en-GB" sz="2000" dirty="0"/>
          </a:p>
        </p:txBody>
      </p:sp>
      <p:pic>
        <p:nvPicPr>
          <p:cNvPr id="15363" name="Picture 22" descr="soi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48336" y="5056805"/>
            <a:ext cx="1652587" cy="1795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4" name="Picture 23" descr="Resolution"/>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79061" y="5053630"/>
            <a:ext cx="1816100" cy="179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5" name="Picture 25" descr="07_terrace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32477" y="827136"/>
            <a:ext cx="2240822" cy="1680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448638" y="5001875"/>
            <a:ext cx="1435403" cy="1856125"/>
          </a:xfrm>
          <a:prstGeom prst="rect">
            <a:avLst/>
          </a:prstGeom>
        </p:spPr>
      </p:pic>
      <p:pic>
        <p:nvPicPr>
          <p:cNvPr id="8" name="Picture 7" descr="DSCF0516 (Large)"/>
          <p:cNvPicPr>
            <a:picLocks noChangeAspect="1" noChangeArrowheads="1"/>
          </p:cNvPicPr>
          <p:nvPr/>
        </p:nvPicPr>
        <p:blipFill>
          <a:blip r:embed="rId7" cstate="print"/>
          <a:srcRect t="7408" b="18518"/>
          <a:stretch>
            <a:fillRect/>
          </a:stretch>
        </p:blipFill>
        <p:spPr bwMode="auto">
          <a:xfrm>
            <a:off x="7830626" y="3682115"/>
            <a:ext cx="2444523" cy="1286591"/>
          </a:xfrm>
          <a:prstGeom prst="rect">
            <a:avLst/>
          </a:prstGeom>
          <a:noFill/>
          <a:ln w="9525">
            <a:noFill/>
            <a:miter lim="800000"/>
            <a:headEnd/>
            <a:tailEnd/>
          </a:ln>
        </p:spPr>
      </p:pic>
    </p:spTree>
    <p:extLst>
      <p:ext uri="{BB962C8B-B14F-4D97-AF65-F5344CB8AC3E}">
        <p14:creationId xmlns:p14="http://schemas.microsoft.com/office/powerpoint/2010/main" val="495814998"/>
      </p:ext>
    </p:extLst>
  </p:cSld>
  <p:clrMapOvr>
    <a:masterClrMapping/>
  </p:clrMapOvr>
  <p:transition spd="med">
    <p:zoom/>
  </p:transition>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3"/>
          <p:cNvSpPr txBox="1">
            <a:spLocks noGrp="1" noChangeArrowheads="1"/>
          </p:cNvSpPr>
          <p:nvPr>
            <p:ph idx="1"/>
          </p:nvPr>
        </p:nvSpPr>
        <p:spPr bwMode="auto">
          <a:xfrm>
            <a:off x="771525" y="479939"/>
            <a:ext cx="8743950" cy="4114800"/>
          </a:xfrm>
          <a:prstGeom prst="rect">
            <a:avLst/>
          </a:prstGeom>
          <a:noFill/>
          <a:ln>
            <a:noFill/>
          </a:ln>
          <a:effectLst/>
          <a:extLst>
            <a:ext uri="{909E8E84-426E-40DD-AFC4-6F175D3DCCD1}">
              <a14:hiddenFill xmlns:a14="http://schemas.microsoft.com/office/drawing/2010/main">
                <a:solidFill>
                  <a:srgbClr val="004C78"/>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marL="342900" indent="-342900" algn="l" rtl="0" eaLnBrk="0" fontAlgn="base" hangingPunct="0">
              <a:spcBef>
                <a:spcPct val="0"/>
              </a:spcBef>
              <a:spcAft>
                <a:spcPct val="20000"/>
              </a:spcAft>
              <a:buClr>
                <a:schemeClr val="hlink"/>
              </a:buClr>
              <a:buSzPct val="75000"/>
              <a:buFont typeface="Wingdings" pitchFamily="2" charset="2"/>
              <a:buChar char="n"/>
              <a:defRPr sz="2800">
                <a:solidFill>
                  <a:schemeClr val="bg1"/>
                </a:solidFill>
                <a:latin typeface="+mn-lt"/>
                <a:ea typeface="+mn-ea"/>
                <a:cs typeface="+mn-cs"/>
              </a:defRPr>
            </a:lvl1pPr>
            <a:lvl2pPr marL="742950" indent="-200025" algn="l" rtl="0" eaLnBrk="0" fontAlgn="base" hangingPunct="0">
              <a:spcBef>
                <a:spcPct val="0"/>
              </a:spcBef>
              <a:spcAft>
                <a:spcPct val="20000"/>
              </a:spcAft>
              <a:buClr>
                <a:srgbClr val="80BA64"/>
              </a:buClr>
              <a:buSzPct val="75000"/>
              <a:buFont typeface="Wingdings" pitchFamily="2" charset="2"/>
              <a:buChar char="l"/>
              <a:defRPr sz="2400">
                <a:solidFill>
                  <a:schemeClr val="bg1"/>
                </a:solidFill>
                <a:latin typeface="+mn-lt"/>
              </a:defRPr>
            </a:lvl2pPr>
            <a:lvl3pPr marL="1143000" indent="-228600" algn="l" rtl="0" eaLnBrk="0" fontAlgn="base" hangingPunct="0">
              <a:spcBef>
                <a:spcPct val="0"/>
              </a:spcBef>
              <a:spcAft>
                <a:spcPct val="20000"/>
              </a:spcAft>
              <a:buChar char="•"/>
              <a:defRPr>
                <a:solidFill>
                  <a:schemeClr val="bg1"/>
                </a:solidFill>
                <a:latin typeface="+mn-lt"/>
              </a:defRPr>
            </a:lvl3pPr>
            <a:lvl4pPr marL="1600200" indent="-228600" algn="l" rtl="0" eaLnBrk="0" fontAlgn="base" hangingPunct="0">
              <a:spcBef>
                <a:spcPct val="0"/>
              </a:spcBef>
              <a:spcAft>
                <a:spcPct val="20000"/>
              </a:spcAft>
              <a:buChar char="–"/>
              <a:defRPr>
                <a:solidFill>
                  <a:schemeClr val="bg1"/>
                </a:solidFill>
                <a:latin typeface="+mn-lt"/>
              </a:defRPr>
            </a:lvl4pPr>
            <a:lvl5pPr marL="2057400" indent="-228600" algn="l" rtl="0" eaLnBrk="0" fontAlgn="base" hangingPunct="0">
              <a:spcBef>
                <a:spcPct val="20000"/>
              </a:spcBef>
              <a:spcAft>
                <a:spcPct val="0"/>
              </a:spcAft>
              <a:buChar char="»"/>
              <a:defRPr sz="2000" b="1">
                <a:solidFill>
                  <a:schemeClr val="tx1"/>
                </a:solidFill>
                <a:latin typeface="News Gothic" pitchFamily="34" charset="0"/>
              </a:defRPr>
            </a:lvl5pPr>
            <a:lvl6pPr marL="2514600" indent="-228600" algn="l" rtl="0" eaLnBrk="0" fontAlgn="base" hangingPunct="0">
              <a:spcBef>
                <a:spcPct val="20000"/>
              </a:spcBef>
              <a:spcAft>
                <a:spcPct val="0"/>
              </a:spcAft>
              <a:buChar char="»"/>
              <a:defRPr sz="2000" b="1">
                <a:solidFill>
                  <a:schemeClr val="tx1"/>
                </a:solidFill>
                <a:latin typeface="News Gothic" pitchFamily="34" charset="0"/>
              </a:defRPr>
            </a:lvl6pPr>
            <a:lvl7pPr marL="2971800" indent="-228600" algn="l" rtl="0" eaLnBrk="0" fontAlgn="base" hangingPunct="0">
              <a:spcBef>
                <a:spcPct val="20000"/>
              </a:spcBef>
              <a:spcAft>
                <a:spcPct val="0"/>
              </a:spcAft>
              <a:buChar char="»"/>
              <a:defRPr sz="2000" b="1">
                <a:solidFill>
                  <a:schemeClr val="tx1"/>
                </a:solidFill>
                <a:latin typeface="News Gothic" pitchFamily="34" charset="0"/>
              </a:defRPr>
            </a:lvl7pPr>
            <a:lvl8pPr marL="3429000" indent="-228600" algn="l" rtl="0" eaLnBrk="0" fontAlgn="base" hangingPunct="0">
              <a:spcBef>
                <a:spcPct val="20000"/>
              </a:spcBef>
              <a:spcAft>
                <a:spcPct val="0"/>
              </a:spcAft>
              <a:buChar char="»"/>
              <a:defRPr sz="2000" b="1">
                <a:solidFill>
                  <a:schemeClr val="tx1"/>
                </a:solidFill>
                <a:latin typeface="News Gothic" pitchFamily="34" charset="0"/>
              </a:defRPr>
            </a:lvl8pPr>
            <a:lvl9pPr marL="3886200" indent="-228600" algn="l" rtl="0" eaLnBrk="0" fontAlgn="base" hangingPunct="0">
              <a:spcBef>
                <a:spcPct val="20000"/>
              </a:spcBef>
              <a:spcAft>
                <a:spcPct val="0"/>
              </a:spcAft>
              <a:buChar char="»"/>
              <a:defRPr sz="2000" b="1">
                <a:solidFill>
                  <a:schemeClr val="tx1"/>
                </a:solidFill>
                <a:latin typeface="News Gothic" pitchFamily="34" charset="0"/>
              </a:defRPr>
            </a:lvl9pPr>
          </a:lstStyle>
          <a:p>
            <a:pPr>
              <a:buFont typeface="Wingdings" panose="05000000000000000000" pitchFamily="2" charset="2"/>
              <a:buChar char="q"/>
            </a:pPr>
            <a:r>
              <a:rPr lang="en-US" b="1" dirty="0">
                <a:solidFill>
                  <a:srgbClr val="FFFF00"/>
                </a:solidFill>
                <a:latin typeface="Calibri" pitchFamily="34" charset="0"/>
                <a:cs typeface="Calibri" pitchFamily="34" charset="0"/>
              </a:rPr>
              <a:t>Motivation for taking SI to scale in SSA:</a:t>
            </a:r>
            <a:endParaRPr lang="en-US" dirty="0">
              <a:solidFill>
                <a:srgbClr val="FFFF00"/>
              </a:solidFill>
              <a:latin typeface="Calibri" pitchFamily="34" charset="0"/>
              <a:cs typeface="Calibri" pitchFamily="34" charset="0"/>
            </a:endParaRPr>
          </a:p>
          <a:p>
            <a:pPr marL="542925" lvl="1" indent="0">
              <a:buNone/>
            </a:pPr>
            <a:endParaRPr lang="en-US" sz="1200" dirty="0">
              <a:solidFill>
                <a:schemeClr val="tx1"/>
              </a:solidFill>
              <a:latin typeface="Calibri" pitchFamily="34" charset="0"/>
              <a:cs typeface="Calibri" pitchFamily="34" charset="0"/>
            </a:endParaRPr>
          </a:p>
          <a:p>
            <a:pPr marL="542925" lvl="1" indent="0">
              <a:buNone/>
            </a:pPr>
            <a:r>
              <a:rPr lang="en-US" dirty="0">
                <a:solidFill>
                  <a:schemeClr val="tx1"/>
                </a:solidFill>
                <a:latin typeface="Calibri" pitchFamily="34" charset="0"/>
                <a:cs typeface="Calibri" pitchFamily="34" charset="0"/>
              </a:rPr>
              <a:t>Food and water security for a population exceeding 9 billion by 2050 while conserving natural resources = </a:t>
            </a:r>
            <a:r>
              <a:rPr lang="en-US" b="1" dirty="0">
                <a:solidFill>
                  <a:schemeClr val="tx1"/>
                </a:solidFill>
                <a:latin typeface="Calibri" pitchFamily="34" charset="0"/>
                <a:cs typeface="Calibri" pitchFamily="34" charset="0"/>
              </a:rPr>
              <a:t>high(</a:t>
            </a:r>
            <a:r>
              <a:rPr lang="en-US" b="1" dirty="0" err="1">
                <a:solidFill>
                  <a:schemeClr val="tx1"/>
                </a:solidFill>
                <a:latin typeface="Calibri" pitchFamily="34" charset="0"/>
                <a:cs typeface="Calibri" pitchFamily="34" charset="0"/>
              </a:rPr>
              <a:t>er</a:t>
            </a:r>
            <a:r>
              <a:rPr lang="en-US" b="1" dirty="0">
                <a:solidFill>
                  <a:schemeClr val="tx1"/>
                </a:solidFill>
                <a:latin typeface="Calibri" pitchFamily="34" charset="0"/>
                <a:cs typeface="Calibri" pitchFamily="34" charset="0"/>
              </a:rPr>
              <a:t>) and stable yields</a:t>
            </a:r>
            <a:r>
              <a:rPr lang="en-US" dirty="0">
                <a:solidFill>
                  <a:schemeClr val="tx1"/>
                </a:solidFill>
                <a:latin typeface="Calibri" pitchFamily="34" charset="0"/>
                <a:cs typeface="Calibri" pitchFamily="34" charset="0"/>
              </a:rPr>
              <a:t> on currently used arable land suitable for sustainable intensification</a:t>
            </a:r>
          </a:p>
          <a:p>
            <a:pPr marL="542925" lvl="1" indent="0">
              <a:buNone/>
            </a:pPr>
            <a:endParaRPr lang="en-US" dirty="0">
              <a:solidFill>
                <a:schemeClr val="tx1"/>
              </a:solidFill>
              <a:latin typeface="Calibri" pitchFamily="34" charset="0"/>
              <a:cs typeface="Calibri" pitchFamily="34" charset="0"/>
            </a:endParaRPr>
          </a:p>
        </p:txBody>
      </p:sp>
      <p:pic>
        <p:nvPicPr>
          <p:cNvPr id="3" name="Picture 2" descr="C:\Users\lclaessens.ICRAF\Desktop\ScreenHunter_39 Apr. 17 15.5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5784" y="3041468"/>
            <a:ext cx="5835015" cy="3426723"/>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17" descr="Picture 053"/>
          <p:cNvPicPr>
            <a:picLocks noChangeAspect="1" noChangeArrowheads="1"/>
          </p:cNvPicPr>
          <p:nvPr/>
        </p:nvPicPr>
        <p:blipFill>
          <a:blip r:embed="rId3" cstate="print"/>
          <a:srcRect/>
          <a:stretch>
            <a:fillRect/>
          </a:stretch>
        </p:blipFill>
        <p:spPr bwMode="auto">
          <a:xfrm>
            <a:off x="6724106" y="3041469"/>
            <a:ext cx="3334294" cy="3426722"/>
          </a:xfrm>
          <a:prstGeom prst="rect">
            <a:avLst/>
          </a:prstGeom>
          <a:noFill/>
          <a:ln w="9525">
            <a:noFill/>
            <a:miter lim="800000"/>
            <a:headEnd/>
            <a:tailEnd/>
          </a:ln>
        </p:spPr>
      </p:pic>
    </p:spTree>
    <p:extLst>
      <p:ext uri="{BB962C8B-B14F-4D97-AF65-F5344CB8AC3E}">
        <p14:creationId xmlns:p14="http://schemas.microsoft.com/office/powerpoint/2010/main" val="738055241"/>
      </p:ext>
    </p:extLst>
  </p:cSld>
  <p:clrMapOvr>
    <a:masterClrMapping/>
  </p:clrMapOvr>
  <p:transition spd="med">
    <p:zoom/>
  </p:transition>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3"/>
          <p:cNvSpPr txBox="1">
            <a:spLocks noGrp="1" noChangeArrowheads="1"/>
          </p:cNvSpPr>
          <p:nvPr>
            <p:ph idx="1"/>
          </p:nvPr>
        </p:nvSpPr>
        <p:spPr bwMode="auto">
          <a:xfrm>
            <a:off x="771525" y="-120562"/>
            <a:ext cx="8743950" cy="4114800"/>
          </a:xfrm>
          <a:prstGeom prst="rect">
            <a:avLst/>
          </a:prstGeom>
          <a:noFill/>
          <a:ln>
            <a:noFill/>
          </a:ln>
          <a:effectLst/>
          <a:extLst>
            <a:ext uri="{909E8E84-426E-40DD-AFC4-6F175D3DCCD1}">
              <a14:hiddenFill xmlns:a14="http://schemas.microsoft.com/office/drawing/2010/main">
                <a:solidFill>
                  <a:srgbClr val="004C78"/>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marL="342900" indent="-342900" algn="l" rtl="0" eaLnBrk="0" fontAlgn="base" hangingPunct="0">
              <a:spcBef>
                <a:spcPct val="0"/>
              </a:spcBef>
              <a:spcAft>
                <a:spcPct val="20000"/>
              </a:spcAft>
              <a:buClr>
                <a:schemeClr val="hlink"/>
              </a:buClr>
              <a:buSzPct val="75000"/>
              <a:buFont typeface="Wingdings" pitchFamily="2" charset="2"/>
              <a:buChar char="n"/>
              <a:defRPr sz="2800">
                <a:solidFill>
                  <a:schemeClr val="bg1"/>
                </a:solidFill>
                <a:latin typeface="+mn-lt"/>
                <a:ea typeface="+mn-ea"/>
                <a:cs typeface="+mn-cs"/>
              </a:defRPr>
            </a:lvl1pPr>
            <a:lvl2pPr marL="742950" indent="-200025" algn="l" rtl="0" eaLnBrk="0" fontAlgn="base" hangingPunct="0">
              <a:spcBef>
                <a:spcPct val="0"/>
              </a:spcBef>
              <a:spcAft>
                <a:spcPct val="20000"/>
              </a:spcAft>
              <a:buClr>
                <a:srgbClr val="80BA64"/>
              </a:buClr>
              <a:buSzPct val="75000"/>
              <a:buFont typeface="Wingdings" pitchFamily="2" charset="2"/>
              <a:buChar char="l"/>
              <a:defRPr sz="2400">
                <a:solidFill>
                  <a:schemeClr val="bg1"/>
                </a:solidFill>
                <a:latin typeface="+mn-lt"/>
              </a:defRPr>
            </a:lvl2pPr>
            <a:lvl3pPr marL="1143000" indent="-228600" algn="l" rtl="0" eaLnBrk="0" fontAlgn="base" hangingPunct="0">
              <a:spcBef>
                <a:spcPct val="0"/>
              </a:spcBef>
              <a:spcAft>
                <a:spcPct val="20000"/>
              </a:spcAft>
              <a:buChar char="•"/>
              <a:defRPr>
                <a:solidFill>
                  <a:schemeClr val="bg1"/>
                </a:solidFill>
                <a:latin typeface="+mn-lt"/>
              </a:defRPr>
            </a:lvl3pPr>
            <a:lvl4pPr marL="1600200" indent="-228600" algn="l" rtl="0" eaLnBrk="0" fontAlgn="base" hangingPunct="0">
              <a:spcBef>
                <a:spcPct val="0"/>
              </a:spcBef>
              <a:spcAft>
                <a:spcPct val="20000"/>
              </a:spcAft>
              <a:buChar char="–"/>
              <a:defRPr>
                <a:solidFill>
                  <a:schemeClr val="bg1"/>
                </a:solidFill>
                <a:latin typeface="+mn-lt"/>
              </a:defRPr>
            </a:lvl4pPr>
            <a:lvl5pPr marL="2057400" indent="-228600" algn="l" rtl="0" eaLnBrk="0" fontAlgn="base" hangingPunct="0">
              <a:spcBef>
                <a:spcPct val="20000"/>
              </a:spcBef>
              <a:spcAft>
                <a:spcPct val="0"/>
              </a:spcAft>
              <a:buChar char="»"/>
              <a:defRPr sz="2000" b="1">
                <a:solidFill>
                  <a:schemeClr val="tx1"/>
                </a:solidFill>
                <a:latin typeface="News Gothic" pitchFamily="34" charset="0"/>
              </a:defRPr>
            </a:lvl5pPr>
            <a:lvl6pPr marL="2514600" indent="-228600" algn="l" rtl="0" eaLnBrk="0" fontAlgn="base" hangingPunct="0">
              <a:spcBef>
                <a:spcPct val="20000"/>
              </a:spcBef>
              <a:spcAft>
                <a:spcPct val="0"/>
              </a:spcAft>
              <a:buChar char="»"/>
              <a:defRPr sz="2000" b="1">
                <a:solidFill>
                  <a:schemeClr val="tx1"/>
                </a:solidFill>
                <a:latin typeface="News Gothic" pitchFamily="34" charset="0"/>
              </a:defRPr>
            </a:lvl6pPr>
            <a:lvl7pPr marL="2971800" indent="-228600" algn="l" rtl="0" eaLnBrk="0" fontAlgn="base" hangingPunct="0">
              <a:spcBef>
                <a:spcPct val="20000"/>
              </a:spcBef>
              <a:spcAft>
                <a:spcPct val="0"/>
              </a:spcAft>
              <a:buChar char="»"/>
              <a:defRPr sz="2000" b="1">
                <a:solidFill>
                  <a:schemeClr val="tx1"/>
                </a:solidFill>
                <a:latin typeface="News Gothic" pitchFamily="34" charset="0"/>
              </a:defRPr>
            </a:lvl7pPr>
            <a:lvl8pPr marL="3429000" indent="-228600" algn="l" rtl="0" eaLnBrk="0" fontAlgn="base" hangingPunct="0">
              <a:spcBef>
                <a:spcPct val="20000"/>
              </a:spcBef>
              <a:spcAft>
                <a:spcPct val="0"/>
              </a:spcAft>
              <a:buChar char="»"/>
              <a:defRPr sz="2000" b="1">
                <a:solidFill>
                  <a:schemeClr val="tx1"/>
                </a:solidFill>
                <a:latin typeface="News Gothic" pitchFamily="34" charset="0"/>
              </a:defRPr>
            </a:lvl8pPr>
            <a:lvl9pPr marL="3886200" indent="-228600" algn="l" rtl="0" eaLnBrk="0" fontAlgn="base" hangingPunct="0">
              <a:spcBef>
                <a:spcPct val="20000"/>
              </a:spcBef>
              <a:spcAft>
                <a:spcPct val="0"/>
              </a:spcAft>
              <a:buChar char="»"/>
              <a:defRPr sz="2000" b="1">
                <a:solidFill>
                  <a:schemeClr val="tx1"/>
                </a:solidFill>
                <a:latin typeface="News Gothic" pitchFamily="34" charset="0"/>
              </a:defRPr>
            </a:lvl9pPr>
          </a:lstStyle>
          <a:p>
            <a:pPr marL="542925" lvl="1" indent="0">
              <a:buNone/>
            </a:pPr>
            <a:endParaRPr lang="en-US" dirty="0">
              <a:solidFill>
                <a:schemeClr val="tx1"/>
              </a:solidFill>
              <a:latin typeface="Calibri" pitchFamily="34" charset="0"/>
              <a:cs typeface="Calibri" pitchFamily="34" charset="0"/>
            </a:endParaRPr>
          </a:p>
          <a:p>
            <a:pPr>
              <a:buFont typeface="Wingdings" panose="05000000000000000000" pitchFamily="2" charset="2"/>
              <a:buChar char="q"/>
            </a:pPr>
            <a:r>
              <a:rPr lang="en-US" b="1" dirty="0">
                <a:solidFill>
                  <a:srgbClr val="FFFF00"/>
                </a:solidFill>
                <a:latin typeface="Calibri" pitchFamily="34" charset="0"/>
                <a:cs typeface="Calibri" pitchFamily="34" charset="0"/>
              </a:rPr>
              <a:t>Relevance of smallholder systems in SSA:</a:t>
            </a:r>
          </a:p>
          <a:p>
            <a:pPr marL="0" indent="0">
              <a:buNone/>
            </a:pPr>
            <a:endParaRPr lang="en-US" sz="1400" dirty="0">
              <a:solidFill>
                <a:schemeClr val="tx1"/>
              </a:solidFill>
              <a:latin typeface="Calibri" pitchFamily="34" charset="0"/>
              <a:cs typeface="Calibri" pitchFamily="34" charset="0"/>
            </a:endParaRPr>
          </a:p>
          <a:p>
            <a:pPr lvl="1"/>
            <a:r>
              <a:rPr lang="en-US" dirty="0">
                <a:solidFill>
                  <a:schemeClr val="tx1"/>
                </a:solidFill>
                <a:latin typeface="Calibri" pitchFamily="34" charset="0"/>
                <a:cs typeface="Calibri" pitchFamily="34" charset="0"/>
              </a:rPr>
              <a:t> 80% of food produced in SSA from smallholder agriculture </a:t>
            </a:r>
            <a:r>
              <a:rPr lang="en-US" sz="1200" dirty="0">
                <a:solidFill>
                  <a:schemeClr val="tx1"/>
                </a:solidFill>
                <a:latin typeface="Calibri" pitchFamily="34" charset="0"/>
                <a:cs typeface="Calibri" pitchFamily="34" charset="0"/>
              </a:rPr>
              <a:t>(IFAD, 2011)</a:t>
            </a:r>
            <a:endParaRPr lang="en-US" sz="2000" dirty="0">
              <a:solidFill>
                <a:schemeClr val="tx1"/>
              </a:solidFill>
              <a:latin typeface="Calibri" pitchFamily="34" charset="0"/>
              <a:cs typeface="Calibri" pitchFamily="34" charset="0"/>
            </a:endParaRPr>
          </a:p>
          <a:p>
            <a:pPr lvl="1"/>
            <a:r>
              <a:rPr lang="en-US" dirty="0">
                <a:solidFill>
                  <a:schemeClr val="tx1"/>
                </a:solidFill>
                <a:latin typeface="Calibri" pitchFamily="34" charset="0"/>
                <a:cs typeface="Calibri" pitchFamily="34" charset="0"/>
              </a:rPr>
              <a:t> Food production not keeping pace with population growth</a:t>
            </a:r>
          </a:p>
          <a:p>
            <a:pPr lvl="1"/>
            <a:r>
              <a:rPr lang="en-US" dirty="0">
                <a:solidFill>
                  <a:schemeClr val="tx1"/>
                </a:solidFill>
                <a:latin typeface="Calibri" pitchFamily="34" charset="0"/>
                <a:cs typeface="Calibri" pitchFamily="34" charset="0"/>
              </a:rPr>
              <a:t> There are options for sustainable intensification in SSA (e.g. Africa RISING) but enormous complexity and need for careful targeting for scaling in close interaction with stakeholders</a:t>
            </a:r>
          </a:p>
        </p:txBody>
      </p:sp>
      <p:pic>
        <p:nvPicPr>
          <p:cNvPr id="5" name="Picture 26" descr="PICT206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9981" y="3604259"/>
            <a:ext cx="4074461" cy="3056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77340668"/>
      </p:ext>
    </p:extLst>
  </p:cSld>
  <p:clrMapOvr>
    <a:masterClrMapping/>
  </p:clrMapOvr>
  <p:transition spd="med">
    <p:zoom/>
  </p:transition>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3"/>
          <p:cNvSpPr>
            <a:spLocks noChangeArrowheads="1"/>
          </p:cNvSpPr>
          <p:nvPr/>
        </p:nvSpPr>
        <p:spPr bwMode="auto">
          <a:xfrm>
            <a:off x="249238" y="232545"/>
            <a:ext cx="9880600" cy="5278368"/>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31750">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457200" indent="-457200" algn="l">
              <a:buFont typeface="Wingdings" panose="05000000000000000000" pitchFamily="2" charset="2"/>
              <a:buChar char="q"/>
            </a:pPr>
            <a:r>
              <a:rPr lang="en-GB" sz="2800" dirty="0"/>
              <a:t> Examples</a:t>
            </a:r>
          </a:p>
          <a:p>
            <a:pPr algn="l"/>
            <a:endParaRPr lang="en-GB" sz="1100" dirty="0">
              <a:solidFill>
                <a:schemeClr val="tx1"/>
              </a:solidFill>
            </a:endParaRPr>
          </a:p>
          <a:p>
            <a:pPr algn="l"/>
            <a:endParaRPr lang="en-GB" sz="1100" dirty="0">
              <a:solidFill>
                <a:schemeClr val="tx1"/>
              </a:solidFill>
            </a:endParaRPr>
          </a:p>
          <a:p>
            <a:pPr algn="l"/>
            <a:endParaRPr lang="en-GB" sz="1100" dirty="0">
              <a:solidFill>
                <a:schemeClr val="tx1"/>
              </a:solidFill>
            </a:endParaRPr>
          </a:p>
          <a:p>
            <a:pPr marL="1257300" lvl="2" indent="-342900" algn="l">
              <a:buFont typeface="Wingdings" panose="05000000000000000000" pitchFamily="2" charset="2"/>
              <a:buChar char="§"/>
            </a:pPr>
            <a:r>
              <a:rPr lang="en-GB" sz="2400" b="0" dirty="0">
                <a:solidFill>
                  <a:schemeClr val="tx1"/>
                </a:solidFill>
              </a:rPr>
              <a:t>Technology Extrapolation Domains (TEDs) in the Global Yield Gap Atlas (GYGA):</a:t>
            </a:r>
          </a:p>
          <a:p>
            <a:pPr lvl="2" algn="l"/>
            <a:endParaRPr lang="en-GB" sz="2400" b="0" dirty="0">
              <a:solidFill>
                <a:schemeClr val="tx1"/>
              </a:solidFill>
            </a:endParaRPr>
          </a:p>
          <a:p>
            <a:pPr marL="1714500" lvl="3" indent="-342900" algn="l">
              <a:buFont typeface="Wingdings" panose="05000000000000000000" pitchFamily="2" charset="2"/>
              <a:buChar char="§"/>
            </a:pPr>
            <a:r>
              <a:rPr lang="en-GB" sz="1800" b="0" dirty="0">
                <a:solidFill>
                  <a:schemeClr val="tx1"/>
                </a:solidFill>
              </a:rPr>
              <a:t>Bio-physical TEDs (climate x soil x cropping system)</a:t>
            </a:r>
          </a:p>
          <a:p>
            <a:pPr lvl="3" algn="l"/>
            <a:endParaRPr lang="en-GB" sz="1800" b="0" dirty="0">
              <a:solidFill>
                <a:schemeClr val="tx1"/>
              </a:solidFill>
            </a:endParaRPr>
          </a:p>
          <a:p>
            <a:pPr marL="1714500" lvl="3" indent="-342900" algn="l">
              <a:buFont typeface="Wingdings" panose="05000000000000000000" pitchFamily="2" charset="2"/>
              <a:buChar char="§"/>
            </a:pPr>
            <a:r>
              <a:rPr lang="en-GB" sz="1800" b="0" dirty="0">
                <a:solidFill>
                  <a:schemeClr val="tx1"/>
                </a:solidFill>
              </a:rPr>
              <a:t>Inclusion of socio-economic feasibility in TEDs for crop nutrient gaps project</a:t>
            </a:r>
          </a:p>
          <a:p>
            <a:pPr lvl="2" algn="l"/>
            <a:endParaRPr lang="en-GB" sz="2400" b="0" dirty="0">
              <a:solidFill>
                <a:schemeClr val="tx1"/>
              </a:solidFill>
            </a:endParaRPr>
          </a:p>
          <a:p>
            <a:pPr marL="1257300" lvl="2" indent="-342900" algn="l">
              <a:buFont typeface="Wingdings" panose="05000000000000000000" pitchFamily="2" charset="2"/>
              <a:buChar char="§"/>
            </a:pPr>
            <a:r>
              <a:rPr lang="en-GB" sz="2400" b="0" dirty="0" err="1">
                <a:solidFill>
                  <a:schemeClr val="tx1"/>
                </a:solidFill>
              </a:rPr>
              <a:t>Tradeoff</a:t>
            </a:r>
            <a:r>
              <a:rPr lang="en-GB" sz="2400" b="0" dirty="0">
                <a:solidFill>
                  <a:schemeClr val="tx1"/>
                </a:solidFill>
              </a:rPr>
              <a:t> Analysis model for Multi-Dimensional Impact Assessment (TOA-MD):</a:t>
            </a:r>
          </a:p>
          <a:p>
            <a:pPr marL="1257300" lvl="2" indent="-342900" algn="l">
              <a:buFont typeface="Wingdings" panose="05000000000000000000" pitchFamily="2" charset="2"/>
              <a:buChar char="§"/>
            </a:pPr>
            <a:endParaRPr lang="en-GB" sz="2400" b="0" dirty="0">
              <a:solidFill>
                <a:schemeClr val="tx1"/>
              </a:solidFill>
            </a:endParaRPr>
          </a:p>
          <a:p>
            <a:pPr marL="1714500" lvl="3" indent="-342900" algn="l">
              <a:buFont typeface="Wingdings" panose="05000000000000000000" pitchFamily="2" charset="2"/>
              <a:buChar char="§"/>
            </a:pPr>
            <a:r>
              <a:rPr lang="en-GB" sz="1800" b="0" dirty="0">
                <a:solidFill>
                  <a:schemeClr val="tx1"/>
                </a:solidFill>
              </a:rPr>
              <a:t>Ex ante assessment</a:t>
            </a:r>
            <a:r>
              <a:rPr lang="en-GB" b="0" dirty="0">
                <a:solidFill>
                  <a:schemeClr val="tx1"/>
                </a:solidFill>
              </a:rPr>
              <a:t> </a:t>
            </a:r>
            <a:r>
              <a:rPr lang="en-GB" sz="1800" b="0" dirty="0">
                <a:solidFill>
                  <a:schemeClr val="tx1"/>
                </a:solidFill>
              </a:rPr>
              <a:t>of dual-purpose sweet potato in western Kenya</a:t>
            </a:r>
          </a:p>
          <a:p>
            <a:pPr lvl="3" algn="l"/>
            <a:endParaRPr lang="en-GB" sz="1800" b="0" dirty="0">
              <a:solidFill>
                <a:schemeClr val="tx1"/>
              </a:solidFill>
            </a:endParaRPr>
          </a:p>
          <a:p>
            <a:pPr marL="1714500" lvl="3" indent="-342900" algn="l">
              <a:buFont typeface="Wingdings" panose="05000000000000000000" pitchFamily="2" charset="2"/>
              <a:buChar char="§"/>
            </a:pPr>
            <a:r>
              <a:rPr lang="en-GB" sz="1800" b="0" dirty="0">
                <a:solidFill>
                  <a:schemeClr val="tx1"/>
                </a:solidFill>
              </a:rPr>
              <a:t>Impact assessment of climate change and adaptation in </a:t>
            </a:r>
            <a:r>
              <a:rPr lang="en-GB" sz="1800" b="0" dirty="0" err="1">
                <a:solidFill>
                  <a:schemeClr val="tx1"/>
                </a:solidFill>
              </a:rPr>
              <a:t>AgMIP</a:t>
            </a:r>
            <a:r>
              <a:rPr lang="en-GB" sz="1800" b="0" dirty="0">
                <a:solidFill>
                  <a:schemeClr val="tx1"/>
                </a:solidFill>
              </a:rPr>
              <a:t> project</a:t>
            </a:r>
          </a:p>
        </p:txBody>
      </p:sp>
    </p:spTree>
    <p:extLst>
      <p:ext uri="{BB962C8B-B14F-4D97-AF65-F5344CB8AC3E}">
        <p14:creationId xmlns:p14="http://schemas.microsoft.com/office/powerpoint/2010/main" val="901905370"/>
      </p:ext>
    </p:extLst>
  </p:cSld>
  <p:clrMapOvr>
    <a:masterClrMapping/>
  </p:clrMapOvr>
  <p:transition spd="med">
    <p:zoom/>
  </p:transition>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3" name="Rectangle 3"/>
          <p:cNvSpPr>
            <a:spLocks noChangeArrowheads="1"/>
          </p:cNvSpPr>
          <p:nvPr/>
        </p:nvSpPr>
        <p:spPr bwMode="auto">
          <a:xfrm>
            <a:off x="249238" y="232545"/>
            <a:ext cx="9880600" cy="5262979"/>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31750">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457200" indent="-457200" algn="l">
              <a:buFont typeface="Wingdings" panose="05000000000000000000" pitchFamily="2" charset="2"/>
              <a:buChar char="q"/>
            </a:pPr>
            <a:r>
              <a:rPr lang="en-GB" sz="2800" dirty="0"/>
              <a:t> Global Yield Gap Atlas (GYGA, </a:t>
            </a:r>
            <a:r>
              <a:rPr lang="en-GB" sz="2800" dirty="0">
                <a:hlinkClick r:id="rId3"/>
              </a:rPr>
              <a:t>www.yieldgap.org</a:t>
            </a:r>
            <a:r>
              <a:rPr lang="en-GB" sz="2800" dirty="0"/>
              <a:t>) </a:t>
            </a:r>
            <a:endParaRPr lang="en-GB" sz="2400" dirty="0">
              <a:solidFill>
                <a:schemeClr val="tx1"/>
              </a:solidFill>
            </a:endParaRPr>
          </a:p>
          <a:p>
            <a:pPr algn="l">
              <a:buFontTx/>
              <a:buChar char="•"/>
            </a:pPr>
            <a:endParaRPr lang="en-GB" sz="2400" dirty="0">
              <a:solidFill>
                <a:schemeClr val="tx1"/>
              </a:solidFill>
            </a:endParaRPr>
          </a:p>
          <a:p>
            <a:pPr algn="l">
              <a:buFontTx/>
              <a:buChar char="•"/>
            </a:pPr>
            <a:endParaRPr lang="en-US" sz="2400" dirty="0">
              <a:solidFill>
                <a:schemeClr val="tx1"/>
              </a:solidFill>
            </a:endParaRPr>
          </a:p>
          <a:p>
            <a:pPr marL="800100" lvl="1" indent="-342900" algn="l">
              <a:buFont typeface="Wingdings" panose="05000000000000000000" pitchFamily="2" charset="2"/>
              <a:buChar char="§"/>
            </a:pPr>
            <a:r>
              <a:rPr lang="en-US" sz="2000" b="0" dirty="0">
                <a:solidFill>
                  <a:schemeClr val="tx1"/>
                </a:solidFill>
              </a:rPr>
              <a:t>Food production potential for a region or country (on existing farm land)?</a:t>
            </a:r>
          </a:p>
          <a:p>
            <a:pPr marL="800100" lvl="1" indent="-342900" algn="l">
              <a:buFont typeface="Wingdings" panose="05000000000000000000" pitchFamily="2" charset="2"/>
              <a:buChar char="§"/>
            </a:pPr>
            <a:endParaRPr lang="en-US" sz="2000" b="0" dirty="0">
              <a:solidFill>
                <a:schemeClr val="tx1"/>
              </a:solidFill>
            </a:endParaRPr>
          </a:p>
          <a:p>
            <a:pPr marL="800100" lvl="1" indent="-342900" algn="l">
              <a:buFont typeface="Wingdings" panose="05000000000000000000" pitchFamily="2" charset="2"/>
              <a:buChar char="§"/>
            </a:pPr>
            <a:r>
              <a:rPr lang="en-US" sz="2000" b="0" dirty="0">
                <a:solidFill>
                  <a:schemeClr val="tx1"/>
                </a:solidFill>
              </a:rPr>
              <a:t>Will it be possible for country/region X to be self-sufficient in food production by 2030 or 2050? </a:t>
            </a:r>
          </a:p>
          <a:p>
            <a:pPr marL="800100" lvl="1" indent="-342900" algn="l">
              <a:buFont typeface="Wingdings" panose="05000000000000000000" pitchFamily="2" charset="2"/>
              <a:buChar char="§"/>
            </a:pPr>
            <a:endParaRPr lang="en-US" sz="2000" b="0" dirty="0">
              <a:solidFill>
                <a:schemeClr val="tx1"/>
              </a:solidFill>
            </a:endParaRPr>
          </a:p>
          <a:p>
            <a:pPr marL="800100" lvl="1" indent="-342900" algn="l">
              <a:buFont typeface="Wingdings" panose="05000000000000000000" pitchFamily="2" charset="2"/>
              <a:buChar char="§"/>
            </a:pPr>
            <a:r>
              <a:rPr lang="en-US" sz="2000" b="0" dirty="0">
                <a:solidFill>
                  <a:schemeClr val="tx1"/>
                </a:solidFill>
              </a:rPr>
              <a:t>When and where can we predict crop yields to stagnate because they reach biophysical yield ceilings?</a:t>
            </a:r>
          </a:p>
          <a:p>
            <a:pPr marL="800100" lvl="1" indent="-342900" algn="l">
              <a:buFont typeface="Wingdings" panose="05000000000000000000" pitchFamily="2" charset="2"/>
              <a:buChar char="§"/>
            </a:pPr>
            <a:endParaRPr lang="en-US" sz="2000" b="0" dirty="0">
              <a:solidFill>
                <a:schemeClr val="tx1"/>
              </a:solidFill>
            </a:endParaRPr>
          </a:p>
          <a:p>
            <a:pPr marL="800100" lvl="1" indent="-342900" algn="l">
              <a:buFont typeface="Wingdings" panose="05000000000000000000" pitchFamily="2" charset="2"/>
              <a:buChar char="§"/>
            </a:pPr>
            <a:r>
              <a:rPr lang="en-US" sz="2000" b="0" dirty="0">
                <a:solidFill>
                  <a:schemeClr val="tx1"/>
                </a:solidFill>
              </a:rPr>
              <a:t>What are the causes of yield gaps and how to overcome them? How can we better target options for </a:t>
            </a:r>
            <a:r>
              <a:rPr lang="en-US" sz="2000" b="0" u="sng" dirty="0">
                <a:solidFill>
                  <a:schemeClr val="tx1"/>
                </a:solidFill>
              </a:rPr>
              <a:t>sustainable intensification</a:t>
            </a:r>
            <a:r>
              <a:rPr lang="en-US" sz="2000" b="0" dirty="0">
                <a:solidFill>
                  <a:schemeClr val="tx1"/>
                </a:solidFill>
              </a:rPr>
              <a:t>?</a:t>
            </a:r>
          </a:p>
          <a:p>
            <a:pPr lvl="1" algn="l"/>
            <a:endParaRPr lang="en-US" sz="2000" b="0" dirty="0">
              <a:solidFill>
                <a:schemeClr val="tx1"/>
              </a:solidFill>
            </a:endParaRPr>
          </a:p>
          <a:p>
            <a:pPr marL="800100" lvl="1" indent="-342900" algn="l">
              <a:buFont typeface="Wingdings" panose="05000000000000000000" pitchFamily="2" charset="2"/>
              <a:buChar char="§"/>
            </a:pPr>
            <a:r>
              <a:rPr lang="en-US" sz="2000" b="0" dirty="0">
                <a:solidFill>
                  <a:schemeClr val="tx1"/>
                </a:solidFill>
              </a:rPr>
              <a:t>What are the regions to target experimentation and what are potential </a:t>
            </a:r>
            <a:r>
              <a:rPr lang="en-US" sz="2000" b="0" u="sng" dirty="0">
                <a:solidFill>
                  <a:schemeClr val="tx1"/>
                </a:solidFill>
              </a:rPr>
              <a:t>technology extrapolation domains</a:t>
            </a:r>
            <a:r>
              <a:rPr lang="en-US" sz="2000" b="0" dirty="0">
                <a:solidFill>
                  <a:schemeClr val="tx1"/>
                </a:solidFill>
              </a:rPr>
              <a:t>?</a:t>
            </a:r>
          </a:p>
        </p:txBody>
      </p:sp>
    </p:spTree>
    <p:extLst>
      <p:ext uri="{BB962C8B-B14F-4D97-AF65-F5344CB8AC3E}">
        <p14:creationId xmlns:p14="http://schemas.microsoft.com/office/powerpoint/2010/main" val="2222447078"/>
      </p:ext>
    </p:extLst>
  </p:cSld>
  <p:clrMapOvr>
    <a:masterClrMapping/>
  </p:clrMapOvr>
  <p:transition spd="med">
    <p:zoom/>
  </p:transition>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23295" y="848436"/>
            <a:ext cx="8743950" cy="4114800"/>
          </a:xfrm>
        </p:spPr>
        <p:txBody>
          <a:bodyPr/>
          <a:lstStyle/>
          <a:p>
            <a:r>
              <a:rPr lang="en-US" sz="2400" dirty="0">
                <a:latin typeface="Calibri" pitchFamily="34" charset="0"/>
                <a:cs typeface="Calibri" pitchFamily="34" charset="0"/>
              </a:rPr>
              <a:t>Integrated Soil Fertility Management </a:t>
            </a:r>
            <a:r>
              <a:rPr lang="en-US" sz="1800" dirty="0">
                <a:latin typeface="Calibri" pitchFamily="34" charset="0"/>
                <a:cs typeface="Calibri" pitchFamily="34" charset="0"/>
              </a:rPr>
              <a:t>(</a:t>
            </a:r>
            <a:r>
              <a:rPr lang="en-US" sz="1800" dirty="0" err="1">
                <a:latin typeface="Calibri" pitchFamily="34" charset="0"/>
                <a:cs typeface="Calibri" pitchFamily="34" charset="0"/>
              </a:rPr>
              <a:t>Tittonell</a:t>
            </a:r>
            <a:r>
              <a:rPr lang="en-US" sz="1800" dirty="0">
                <a:latin typeface="Calibri" pitchFamily="34" charset="0"/>
                <a:cs typeface="Calibri" pitchFamily="34" charset="0"/>
              </a:rPr>
              <a:t> &amp; </a:t>
            </a:r>
            <a:r>
              <a:rPr lang="en-US" sz="1800" dirty="0" err="1">
                <a:latin typeface="Calibri" pitchFamily="34" charset="0"/>
                <a:cs typeface="Calibri" pitchFamily="34" charset="0"/>
              </a:rPr>
              <a:t>Giller</a:t>
            </a:r>
            <a:r>
              <a:rPr lang="en-US" sz="1800" dirty="0">
                <a:latin typeface="Calibri" pitchFamily="34" charset="0"/>
                <a:cs typeface="Calibri" pitchFamily="34" charset="0"/>
              </a:rPr>
              <a:t>, 2013; </a:t>
            </a:r>
            <a:r>
              <a:rPr lang="en-US" sz="1800" dirty="0" err="1">
                <a:latin typeface="Calibri" pitchFamily="34" charset="0"/>
                <a:cs typeface="Calibri" pitchFamily="34" charset="0"/>
              </a:rPr>
              <a:t>Giller</a:t>
            </a:r>
            <a:r>
              <a:rPr lang="en-US" sz="1800" dirty="0">
                <a:latin typeface="Calibri" pitchFamily="34" charset="0"/>
                <a:cs typeface="Calibri" pitchFamily="34" charset="0"/>
              </a:rPr>
              <a:t> et al., 2011; Khan et al., 2010; </a:t>
            </a:r>
            <a:r>
              <a:rPr lang="en-US" sz="1800" dirty="0" err="1">
                <a:latin typeface="Calibri" pitchFamily="34" charset="0"/>
                <a:cs typeface="Calibri" pitchFamily="34" charset="0"/>
              </a:rPr>
              <a:t>Vanlauwe</a:t>
            </a:r>
            <a:r>
              <a:rPr lang="en-US" sz="1800" dirty="0">
                <a:latin typeface="Calibri" pitchFamily="34" charset="0"/>
                <a:cs typeface="Calibri" pitchFamily="34" charset="0"/>
              </a:rPr>
              <a:t> et al., 2010; </a:t>
            </a:r>
            <a:r>
              <a:rPr lang="en-US" sz="1800" dirty="0" err="1">
                <a:latin typeface="Calibri" pitchFamily="34" charset="0"/>
                <a:cs typeface="Calibri" pitchFamily="34" charset="0"/>
              </a:rPr>
              <a:t>Altieri</a:t>
            </a:r>
            <a:r>
              <a:rPr lang="en-US" sz="1800" dirty="0">
                <a:latin typeface="Calibri" pitchFamily="34" charset="0"/>
                <a:cs typeface="Calibri" pitchFamily="34" charset="0"/>
              </a:rPr>
              <a:t> et al., 2012)</a:t>
            </a:r>
            <a:endParaRPr lang="en-US" sz="2400" dirty="0">
              <a:latin typeface="Calibri" pitchFamily="34" charset="0"/>
              <a:cs typeface="Calibri" pitchFamily="34" charset="0"/>
            </a:endParaRPr>
          </a:p>
          <a:p>
            <a:r>
              <a:rPr lang="en-US" sz="2400" dirty="0">
                <a:latin typeface="Calibri" pitchFamily="34" charset="0"/>
                <a:cs typeface="Calibri" pitchFamily="34" charset="0"/>
              </a:rPr>
              <a:t>Crop-livestock integration, dual-purpose crops </a:t>
            </a:r>
            <a:r>
              <a:rPr lang="en-US" sz="2000" dirty="0">
                <a:latin typeface="Calibri" pitchFamily="34" charset="0"/>
                <a:cs typeface="Calibri" pitchFamily="34" charset="0"/>
              </a:rPr>
              <a:t>(</a:t>
            </a:r>
            <a:r>
              <a:rPr lang="en-US" sz="2000" dirty="0" err="1">
                <a:latin typeface="Calibri" pitchFamily="34" charset="0"/>
                <a:cs typeface="Calibri" pitchFamily="34" charset="0"/>
              </a:rPr>
              <a:t>Valbuena</a:t>
            </a:r>
            <a:r>
              <a:rPr lang="en-US" sz="2000" dirty="0">
                <a:latin typeface="Calibri" pitchFamily="34" charset="0"/>
                <a:cs typeface="Calibri" pitchFamily="34" charset="0"/>
              </a:rPr>
              <a:t> et al., 2012; </a:t>
            </a:r>
            <a:r>
              <a:rPr lang="en-US" sz="2000" dirty="0" err="1">
                <a:latin typeface="Calibri" pitchFamily="34" charset="0"/>
                <a:cs typeface="Calibri" pitchFamily="34" charset="0"/>
              </a:rPr>
              <a:t>Homann</a:t>
            </a:r>
            <a:r>
              <a:rPr lang="en-US" sz="2000" dirty="0">
                <a:latin typeface="Calibri" pitchFamily="34" charset="0"/>
                <a:cs typeface="Calibri" pitchFamily="34" charset="0"/>
              </a:rPr>
              <a:t> et al.; </a:t>
            </a:r>
            <a:r>
              <a:rPr lang="en-US" sz="2000" dirty="0" err="1">
                <a:latin typeface="Calibri" pitchFamily="34" charset="0"/>
                <a:cs typeface="Calibri" pitchFamily="34" charset="0"/>
              </a:rPr>
              <a:t>Claessens</a:t>
            </a:r>
            <a:r>
              <a:rPr lang="en-US" sz="2000" dirty="0">
                <a:latin typeface="Calibri" pitchFamily="34" charset="0"/>
                <a:cs typeface="Calibri" pitchFamily="34" charset="0"/>
              </a:rPr>
              <a:t> et al., 2009)</a:t>
            </a:r>
            <a:endParaRPr lang="en-US" sz="2400" dirty="0">
              <a:latin typeface="Calibri" pitchFamily="34" charset="0"/>
              <a:cs typeface="Calibri" pitchFamily="34" charset="0"/>
            </a:endParaRPr>
          </a:p>
          <a:p>
            <a:r>
              <a:rPr lang="en-US" sz="2400" dirty="0">
                <a:latin typeface="Calibri" pitchFamily="34" charset="0"/>
                <a:cs typeface="Calibri" pitchFamily="34" charset="0"/>
              </a:rPr>
              <a:t>Fertilizer micro-dosing </a:t>
            </a:r>
            <a:r>
              <a:rPr lang="en-US" sz="2000" dirty="0">
                <a:latin typeface="Calibri" pitchFamily="34" charset="0"/>
                <a:cs typeface="Calibri" pitchFamily="34" charset="0"/>
              </a:rPr>
              <a:t>(e.g. </a:t>
            </a:r>
            <a:r>
              <a:rPr lang="en-US" sz="2000" dirty="0" err="1">
                <a:latin typeface="Calibri" pitchFamily="34" charset="0"/>
                <a:cs typeface="Calibri" pitchFamily="34" charset="0"/>
              </a:rPr>
              <a:t>Twomlow</a:t>
            </a:r>
            <a:r>
              <a:rPr lang="en-US" sz="2000" dirty="0">
                <a:latin typeface="Calibri" pitchFamily="34" charset="0"/>
                <a:cs typeface="Calibri" pitchFamily="34" charset="0"/>
              </a:rPr>
              <a:t> et al., 2010)</a:t>
            </a:r>
          </a:p>
          <a:p>
            <a:r>
              <a:rPr lang="en-US" sz="2400" dirty="0">
                <a:latin typeface="Calibri" pitchFamily="34" charset="0"/>
                <a:cs typeface="Calibri" pitchFamily="34" charset="0"/>
              </a:rPr>
              <a:t>Seed technologies (hybrids, seed priming,…)</a:t>
            </a:r>
          </a:p>
          <a:p>
            <a:r>
              <a:rPr lang="en-US" sz="2400" dirty="0">
                <a:latin typeface="Calibri" pitchFamily="34" charset="0"/>
                <a:cs typeface="Calibri" pitchFamily="34" charset="0"/>
              </a:rPr>
              <a:t>Alternative crops and crop rotations/combinations/intercropping </a:t>
            </a:r>
            <a:r>
              <a:rPr lang="en-US" sz="2000" dirty="0">
                <a:latin typeface="Calibri" pitchFamily="34" charset="0"/>
                <a:cs typeface="Calibri" pitchFamily="34" charset="0"/>
              </a:rPr>
              <a:t>(e.g. banana-coffee (van </a:t>
            </a:r>
            <a:r>
              <a:rPr lang="en-US" sz="2000" dirty="0" err="1">
                <a:latin typeface="Calibri" pitchFamily="34" charset="0"/>
                <a:cs typeface="Calibri" pitchFamily="34" charset="0"/>
              </a:rPr>
              <a:t>Asten</a:t>
            </a:r>
            <a:r>
              <a:rPr lang="en-US" sz="2000" dirty="0">
                <a:latin typeface="Calibri" pitchFamily="34" charset="0"/>
                <a:cs typeface="Calibri" pitchFamily="34" charset="0"/>
              </a:rPr>
              <a:t> et al., 2013) sorghum-legumes  (</a:t>
            </a:r>
            <a:r>
              <a:rPr lang="en-US" sz="2000" dirty="0" err="1">
                <a:latin typeface="Calibri" pitchFamily="34" charset="0"/>
                <a:cs typeface="Calibri" pitchFamily="34" charset="0"/>
              </a:rPr>
              <a:t>Atakos</a:t>
            </a:r>
            <a:r>
              <a:rPr lang="en-US" sz="2000" dirty="0">
                <a:latin typeface="Calibri" pitchFamily="34" charset="0"/>
                <a:cs typeface="Calibri" pitchFamily="34" charset="0"/>
              </a:rPr>
              <a:t> et al., 2013), high value improved and nutritious vegetables (Africa RISING-NAFAKA))</a:t>
            </a:r>
            <a:endParaRPr lang="en-US" sz="2400" dirty="0">
              <a:latin typeface="Calibri" pitchFamily="34" charset="0"/>
              <a:cs typeface="Calibri" pitchFamily="34" charset="0"/>
            </a:endParaRPr>
          </a:p>
          <a:p>
            <a:r>
              <a:rPr lang="en-US" sz="2400" dirty="0">
                <a:latin typeface="Calibri" pitchFamily="34" charset="0"/>
                <a:cs typeface="Calibri" pitchFamily="34" charset="0"/>
              </a:rPr>
              <a:t>Small scale irrigation/mechanization </a:t>
            </a:r>
          </a:p>
          <a:p>
            <a:r>
              <a:rPr lang="en-US" sz="2400" dirty="0">
                <a:latin typeface="Calibri" pitchFamily="34" charset="0"/>
                <a:cs typeface="Calibri" pitchFamily="34" charset="0"/>
              </a:rPr>
              <a:t>Soil &amp; water management </a:t>
            </a:r>
            <a:r>
              <a:rPr lang="en-US" sz="2000" dirty="0">
                <a:latin typeface="Calibri" pitchFamily="34" charset="0"/>
                <a:cs typeface="Calibri" pitchFamily="34" charset="0"/>
              </a:rPr>
              <a:t>(e.g. tied ridges, terracing, rainwater harvesting,…)</a:t>
            </a:r>
            <a:endParaRPr lang="en-US" sz="2400" dirty="0">
              <a:latin typeface="Calibri" pitchFamily="34" charset="0"/>
              <a:cs typeface="Calibri" pitchFamily="34" charset="0"/>
            </a:endParaRPr>
          </a:p>
          <a:p>
            <a:r>
              <a:rPr lang="en-US" sz="2400" dirty="0">
                <a:latin typeface="Calibri" pitchFamily="34" charset="0"/>
                <a:cs typeface="Calibri" pitchFamily="34" charset="0"/>
              </a:rPr>
              <a:t>Conservation agriculture </a:t>
            </a:r>
            <a:r>
              <a:rPr lang="en-US" sz="2000" dirty="0">
                <a:latin typeface="Calibri" pitchFamily="34" charset="0"/>
                <a:cs typeface="Calibri" pitchFamily="34" charset="0"/>
              </a:rPr>
              <a:t>(mulching, minimum-tillage, rotation with legume,…)</a:t>
            </a:r>
          </a:p>
          <a:p>
            <a:r>
              <a:rPr lang="en-US" sz="2400" dirty="0">
                <a:latin typeface="Calibri" pitchFamily="34" charset="0"/>
                <a:cs typeface="Calibri" pitchFamily="34" charset="0"/>
              </a:rPr>
              <a:t>Agroforestry</a:t>
            </a:r>
          </a:p>
          <a:p>
            <a:pPr marL="0" indent="0">
              <a:buNone/>
            </a:pPr>
            <a:endParaRPr lang="en-US" sz="2400" dirty="0"/>
          </a:p>
        </p:txBody>
      </p:sp>
      <p:sp>
        <p:nvSpPr>
          <p:cNvPr id="4" name="Rectangle 3"/>
          <p:cNvSpPr>
            <a:spLocks noChangeArrowheads="1"/>
          </p:cNvSpPr>
          <p:nvPr/>
        </p:nvSpPr>
        <p:spPr bwMode="auto">
          <a:xfrm>
            <a:off x="320852" y="157939"/>
            <a:ext cx="9748837" cy="523220"/>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31750">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285750" indent="-285750" algn="l">
              <a:buFont typeface="Wingdings" panose="05000000000000000000" pitchFamily="2" charset="2"/>
              <a:buChar char="q"/>
            </a:pPr>
            <a:r>
              <a:rPr lang="en-GB" sz="2800" dirty="0"/>
              <a:t> Basket of options (many of them </a:t>
            </a:r>
            <a:r>
              <a:rPr lang="en-GB" sz="2800" dirty="0" err="1"/>
              <a:t>AfricaRISING</a:t>
            </a:r>
            <a:r>
              <a:rPr lang="en-GB" sz="2800" dirty="0"/>
              <a:t>!):</a:t>
            </a:r>
          </a:p>
        </p:txBody>
      </p:sp>
    </p:spTree>
    <p:extLst>
      <p:ext uri="{BB962C8B-B14F-4D97-AF65-F5344CB8AC3E}">
        <p14:creationId xmlns:p14="http://schemas.microsoft.com/office/powerpoint/2010/main" val="929867738"/>
      </p:ext>
    </p:extLst>
  </p:cSld>
  <p:clrMapOvr>
    <a:masterClrMapping/>
  </p:clrMapOvr>
  <p:transition spd="med">
    <p:zoom/>
  </p:transition>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Titel 3"/>
          <p:cNvSpPr txBox="1">
            <a:spLocks/>
          </p:cNvSpPr>
          <p:nvPr/>
        </p:nvSpPr>
        <p:spPr bwMode="auto">
          <a:xfrm>
            <a:off x="1273176" y="230189"/>
            <a:ext cx="8442325" cy="839787"/>
          </a:xfrm>
          <a:prstGeom prst="rect">
            <a:avLst/>
          </a:prstGeom>
          <a:noFill/>
          <a:ln>
            <a:noFill/>
          </a:ln>
          <a:effectLst/>
          <a:extLst>
            <a:ext uri="{909E8E84-426E-40DD-AFC4-6F175D3DCCD1}">
              <a14:hiddenFill xmlns:a14="http://schemas.microsoft.com/office/drawing/2010/main">
                <a:solidFill>
                  <a:srgbClr val="004C78"/>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l" rtl="0" eaLnBrk="0" fontAlgn="base" hangingPunct="0">
              <a:lnSpc>
                <a:spcPct val="120000"/>
              </a:lnSpc>
              <a:spcBef>
                <a:spcPct val="0"/>
              </a:spcBef>
              <a:spcAft>
                <a:spcPct val="0"/>
              </a:spcAft>
              <a:defRPr sz="3200">
                <a:solidFill>
                  <a:schemeClr val="bg1"/>
                </a:solidFill>
                <a:latin typeface="+mj-lt"/>
                <a:ea typeface="+mj-ea"/>
                <a:cs typeface="+mj-cs"/>
              </a:defRPr>
            </a:lvl1pPr>
            <a:lvl2pPr algn="l" rtl="0" eaLnBrk="0" fontAlgn="base" hangingPunct="0">
              <a:lnSpc>
                <a:spcPct val="120000"/>
              </a:lnSpc>
              <a:spcBef>
                <a:spcPct val="0"/>
              </a:spcBef>
              <a:spcAft>
                <a:spcPct val="0"/>
              </a:spcAft>
              <a:defRPr sz="3200">
                <a:solidFill>
                  <a:schemeClr val="bg1"/>
                </a:solidFill>
                <a:latin typeface="Arial Unicode MS" pitchFamily="34" charset="-128"/>
              </a:defRPr>
            </a:lvl2pPr>
            <a:lvl3pPr algn="l" rtl="0" eaLnBrk="0" fontAlgn="base" hangingPunct="0">
              <a:lnSpc>
                <a:spcPct val="120000"/>
              </a:lnSpc>
              <a:spcBef>
                <a:spcPct val="0"/>
              </a:spcBef>
              <a:spcAft>
                <a:spcPct val="0"/>
              </a:spcAft>
              <a:defRPr sz="3200">
                <a:solidFill>
                  <a:schemeClr val="bg1"/>
                </a:solidFill>
                <a:latin typeface="Arial Unicode MS" pitchFamily="34" charset="-128"/>
              </a:defRPr>
            </a:lvl3pPr>
            <a:lvl4pPr algn="l" rtl="0" eaLnBrk="0" fontAlgn="base" hangingPunct="0">
              <a:lnSpc>
                <a:spcPct val="120000"/>
              </a:lnSpc>
              <a:spcBef>
                <a:spcPct val="0"/>
              </a:spcBef>
              <a:spcAft>
                <a:spcPct val="0"/>
              </a:spcAft>
              <a:defRPr sz="3200">
                <a:solidFill>
                  <a:schemeClr val="bg1"/>
                </a:solidFill>
                <a:latin typeface="Arial Unicode MS" pitchFamily="34" charset="-128"/>
              </a:defRPr>
            </a:lvl4pPr>
            <a:lvl5pPr algn="l" rtl="0" eaLnBrk="0" fontAlgn="base" hangingPunct="0">
              <a:lnSpc>
                <a:spcPct val="120000"/>
              </a:lnSpc>
              <a:spcBef>
                <a:spcPct val="0"/>
              </a:spcBef>
              <a:spcAft>
                <a:spcPct val="0"/>
              </a:spcAft>
              <a:defRPr sz="3200">
                <a:solidFill>
                  <a:schemeClr val="bg1"/>
                </a:solidFill>
                <a:latin typeface="Arial Unicode MS" pitchFamily="34" charset="-128"/>
              </a:defRPr>
            </a:lvl5pPr>
            <a:lvl6pPr marL="457200" algn="l" rtl="0" eaLnBrk="0" fontAlgn="base" hangingPunct="0">
              <a:lnSpc>
                <a:spcPct val="120000"/>
              </a:lnSpc>
              <a:spcBef>
                <a:spcPct val="0"/>
              </a:spcBef>
              <a:spcAft>
                <a:spcPct val="0"/>
              </a:spcAft>
              <a:defRPr sz="3200">
                <a:solidFill>
                  <a:schemeClr val="bg1"/>
                </a:solidFill>
                <a:latin typeface="Arial Unicode MS" pitchFamily="34" charset="-128"/>
              </a:defRPr>
            </a:lvl6pPr>
            <a:lvl7pPr marL="914400" algn="l" rtl="0" eaLnBrk="0" fontAlgn="base" hangingPunct="0">
              <a:lnSpc>
                <a:spcPct val="120000"/>
              </a:lnSpc>
              <a:spcBef>
                <a:spcPct val="0"/>
              </a:spcBef>
              <a:spcAft>
                <a:spcPct val="0"/>
              </a:spcAft>
              <a:defRPr sz="3200">
                <a:solidFill>
                  <a:schemeClr val="bg1"/>
                </a:solidFill>
                <a:latin typeface="Arial Unicode MS" pitchFamily="34" charset="-128"/>
              </a:defRPr>
            </a:lvl7pPr>
            <a:lvl8pPr marL="1371600" algn="l" rtl="0" eaLnBrk="0" fontAlgn="base" hangingPunct="0">
              <a:lnSpc>
                <a:spcPct val="120000"/>
              </a:lnSpc>
              <a:spcBef>
                <a:spcPct val="0"/>
              </a:spcBef>
              <a:spcAft>
                <a:spcPct val="0"/>
              </a:spcAft>
              <a:defRPr sz="3200">
                <a:solidFill>
                  <a:schemeClr val="bg1"/>
                </a:solidFill>
                <a:latin typeface="Arial Unicode MS" pitchFamily="34" charset="-128"/>
              </a:defRPr>
            </a:lvl8pPr>
            <a:lvl9pPr marL="1828800" algn="l" rtl="0" eaLnBrk="0" fontAlgn="base" hangingPunct="0">
              <a:lnSpc>
                <a:spcPct val="120000"/>
              </a:lnSpc>
              <a:spcBef>
                <a:spcPct val="0"/>
              </a:spcBef>
              <a:spcAft>
                <a:spcPct val="0"/>
              </a:spcAft>
              <a:defRPr sz="3200">
                <a:solidFill>
                  <a:schemeClr val="bg1"/>
                </a:solidFill>
                <a:latin typeface="Arial Unicode MS" pitchFamily="34" charset="-128"/>
              </a:defRPr>
            </a:lvl9pPr>
          </a:lstStyle>
          <a:p>
            <a:r>
              <a:rPr lang="en-GB" sz="2800" dirty="0">
                <a:solidFill>
                  <a:srgbClr val="FFFF00"/>
                </a:solidFill>
              </a:rPr>
              <a:t>Yield gap analysis: ‘bottom-up’ protocol</a:t>
            </a:r>
          </a:p>
        </p:txBody>
      </p:sp>
      <p:grpSp>
        <p:nvGrpSpPr>
          <p:cNvPr id="5" name="Group 4"/>
          <p:cNvGrpSpPr/>
          <p:nvPr/>
        </p:nvGrpSpPr>
        <p:grpSpPr>
          <a:xfrm>
            <a:off x="935050" y="1057691"/>
            <a:ext cx="8450251" cy="1366117"/>
            <a:chOff x="363549" y="1057690"/>
            <a:chExt cx="8450251" cy="1366117"/>
          </a:xfrm>
        </p:grpSpPr>
        <p:sp>
          <p:nvSpPr>
            <p:cNvPr id="6" name="Freeform 5"/>
            <p:cNvSpPr/>
            <p:nvPr/>
          </p:nvSpPr>
          <p:spPr>
            <a:xfrm>
              <a:off x="1871578" y="1425948"/>
              <a:ext cx="6942222" cy="557455"/>
            </a:xfrm>
            <a:custGeom>
              <a:avLst/>
              <a:gdLst>
                <a:gd name="connsiteX0" fmla="*/ 0 w 4829429"/>
                <a:gd name="connsiteY0" fmla="*/ 0 h 629600"/>
                <a:gd name="connsiteX1" fmla="*/ 4514629 w 4829429"/>
                <a:gd name="connsiteY1" fmla="*/ 0 h 629600"/>
                <a:gd name="connsiteX2" fmla="*/ 4829429 w 4829429"/>
                <a:gd name="connsiteY2" fmla="*/ 314800 h 629600"/>
                <a:gd name="connsiteX3" fmla="*/ 4514629 w 4829429"/>
                <a:gd name="connsiteY3" fmla="*/ 629600 h 629600"/>
                <a:gd name="connsiteX4" fmla="*/ 0 w 4829429"/>
                <a:gd name="connsiteY4" fmla="*/ 629600 h 629600"/>
                <a:gd name="connsiteX5" fmla="*/ 0 w 4829429"/>
                <a:gd name="connsiteY5" fmla="*/ 0 h 62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29429" h="629600">
                  <a:moveTo>
                    <a:pt x="4829429" y="629599"/>
                  </a:moveTo>
                  <a:lnTo>
                    <a:pt x="314800" y="629599"/>
                  </a:lnTo>
                  <a:lnTo>
                    <a:pt x="0" y="314800"/>
                  </a:lnTo>
                  <a:lnTo>
                    <a:pt x="314800" y="1"/>
                  </a:lnTo>
                  <a:lnTo>
                    <a:pt x="4829429" y="1"/>
                  </a:lnTo>
                  <a:lnTo>
                    <a:pt x="4829429" y="629599"/>
                  </a:lnTo>
                  <a:close/>
                </a:path>
              </a:pathLst>
            </a:custGeom>
            <a:scene3d>
              <a:camera prst="orthographicFront"/>
              <a:lightRig rig="flat" dir="t"/>
            </a:scene3d>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txBody>
            <a:bodyPr spcFirstLastPara="0" vert="horz" wrap="square" lIns="435036" tIns="76201" rIns="142240" bIns="76201" numCol="1" spcCol="1270" anchor="ctr" anchorCtr="0">
              <a:noAutofit/>
            </a:bodyPr>
            <a:lstStyle/>
            <a:p>
              <a:pPr algn="r" defTabSz="889000">
                <a:lnSpc>
                  <a:spcPct val="90000"/>
                </a:lnSpc>
                <a:spcAft>
                  <a:spcPct val="35000"/>
                </a:spcAft>
              </a:pPr>
              <a:r>
                <a:rPr lang="en-GB" sz="2000" dirty="0"/>
                <a:t>Climate zones</a:t>
              </a:r>
            </a:p>
          </p:txBody>
        </p:sp>
        <p:sp>
          <p:nvSpPr>
            <p:cNvPr id="7" name="Oval 6"/>
            <p:cNvSpPr/>
            <p:nvPr/>
          </p:nvSpPr>
          <p:spPr>
            <a:xfrm>
              <a:off x="363549" y="1057690"/>
              <a:ext cx="1497453" cy="1366117"/>
            </a:xfrm>
            <a:prstGeom prst="ellipse">
              <a:avLst/>
            </a:prstGeom>
            <a:blipFill rotWithShape="1">
              <a:blip r:embed="rId2">
                <a:extLst>
                  <a:ext uri="{BEBA8EAE-BF5A-486C-A8C5-ECC9F3942E4B}">
                    <a14:imgProps xmlns:a14="http://schemas.microsoft.com/office/drawing/2010/main">
                      <a14:imgLayer r:embed="rId3">
                        <a14:imgEffect>
                          <a14:sharpenSoften amount="50000"/>
                        </a14:imgEffect>
                      </a14:imgLayer>
                    </a14:imgProps>
                  </a:ext>
                </a:extLst>
              </a:blip>
              <a:stretch>
                <a:fillRect/>
              </a:stretch>
            </a:blipFill>
          </p:spPr>
          <p:style>
            <a:lnRef idx="1">
              <a:schemeClr val="lt1">
                <a:hueOff val="0"/>
                <a:satOff val="0"/>
                <a:lumOff val="0"/>
                <a:alphaOff val="0"/>
              </a:schemeClr>
            </a:lnRef>
            <a:fillRef idx="1">
              <a:scrgbClr r="0" g="0" b="0"/>
            </a:fillRef>
            <a:effectRef idx="1">
              <a:schemeClr val="accent1">
                <a:tint val="50000"/>
                <a:hueOff val="0"/>
                <a:satOff val="0"/>
                <a:lumOff val="0"/>
                <a:alphaOff val="0"/>
              </a:schemeClr>
            </a:effectRef>
            <a:fontRef idx="minor">
              <a:schemeClr val="lt1">
                <a:hueOff val="0"/>
                <a:satOff val="0"/>
                <a:lumOff val="0"/>
                <a:alphaOff val="0"/>
              </a:schemeClr>
            </a:fontRef>
          </p:style>
          <p:txBody>
            <a:bodyPr/>
            <a:lstStyle/>
            <a:p>
              <a:endParaRPr lang="en-GB" dirty="0"/>
            </a:p>
          </p:txBody>
        </p:sp>
      </p:grpSp>
      <p:grpSp>
        <p:nvGrpSpPr>
          <p:cNvPr id="8" name="Group 7"/>
          <p:cNvGrpSpPr/>
          <p:nvPr/>
        </p:nvGrpSpPr>
        <p:grpSpPr>
          <a:xfrm>
            <a:off x="1594874" y="1678666"/>
            <a:ext cx="7790426" cy="1543977"/>
            <a:chOff x="1023374" y="1678665"/>
            <a:chExt cx="7790426" cy="1543977"/>
          </a:xfrm>
        </p:grpSpPr>
        <p:sp>
          <p:nvSpPr>
            <p:cNvPr id="9" name="Oval 8"/>
            <p:cNvSpPr/>
            <p:nvPr/>
          </p:nvSpPr>
          <p:spPr>
            <a:xfrm>
              <a:off x="1023374" y="1678665"/>
              <a:ext cx="1497453" cy="1543977"/>
            </a:xfrm>
            <a:prstGeom prst="ellipse">
              <a:avLst/>
            </a:prstGeom>
            <a:blipFill>
              <a:blip r:embed="rId4"/>
              <a:stretch>
                <a:fillRect/>
              </a:stretch>
            </a:blipFill>
          </p:spPr>
          <p:style>
            <a:lnRef idx="1">
              <a:schemeClr val="lt1">
                <a:hueOff val="0"/>
                <a:satOff val="0"/>
                <a:lumOff val="0"/>
                <a:alphaOff val="0"/>
              </a:schemeClr>
            </a:lnRef>
            <a:fillRef idx="1">
              <a:scrgbClr r="0" g="0" b="0"/>
            </a:fillRef>
            <a:effectRef idx="1">
              <a:schemeClr val="accent1">
                <a:tint val="50000"/>
                <a:hueOff val="0"/>
                <a:satOff val="0"/>
                <a:lumOff val="0"/>
                <a:alphaOff val="0"/>
              </a:schemeClr>
            </a:effectRef>
            <a:fontRef idx="minor">
              <a:schemeClr val="lt1">
                <a:hueOff val="0"/>
                <a:satOff val="0"/>
                <a:lumOff val="0"/>
                <a:alphaOff val="0"/>
              </a:schemeClr>
            </a:fontRef>
          </p:style>
          <p:txBody>
            <a:bodyPr/>
            <a:lstStyle/>
            <a:p>
              <a:endParaRPr lang="en-GB" dirty="0"/>
            </a:p>
          </p:txBody>
        </p:sp>
        <p:sp>
          <p:nvSpPr>
            <p:cNvPr id="10" name="Freeform 9"/>
            <p:cNvSpPr/>
            <p:nvPr/>
          </p:nvSpPr>
          <p:spPr>
            <a:xfrm>
              <a:off x="2520827" y="2132559"/>
              <a:ext cx="6292973" cy="557455"/>
            </a:xfrm>
            <a:custGeom>
              <a:avLst/>
              <a:gdLst>
                <a:gd name="connsiteX0" fmla="*/ 0 w 4829429"/>
                <a:gd name="connsiteY0" fmla="*/ 0 h 629600"/>
                <a:gd name="connsiteX1" fmla="*/ 4514629 w 4829429"/>
                <a:gd name="connsiteY1" fmla="*/ 0 h 629600"/>
                <a:gd name="connsiteX2" fmla="*/ 4829429 w 4829429"/>
                <a:gd name="connsiteY2" fmla="*/ 314800 h 629600"/>
                <a:gd name="connsiteX3" fmla="*/ 4514629 w 4829429"/>
                <a:gd name="connsiteY3" fmla="*/ 629600 h 629600"/>
                <a:gd name="connsiteX4" fmla="*/ 0 w 4829429"/>
                <a:gd name="connsiteY4" fmla="*/ 629600 h 629600"/>
                <a:gd name="connsiteX5" fmla="*/ 0 w 4829429"/>
                <a:gd name="connsiteY5" fmla="*/ 0 h 62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29429" h="629600">
                  <a:moveTo>
                    <a:pt x="4829429" y="629599"/>
                  </a:moveTo>
                  <a:lnTo>
                    <a:pt x="314800" y="629599"/>
                  </a:lnTo>
                  <a:lnTo>
                    <a:pt x="0" y="314800"/>
                  </a:lnTo>
                  <a:lnTo>
                    <a:pt x="314800" y="1"/>
                  </a:lnTo>
                  <a:lnTo>
                    <a:pt x="4829429" y="1"/>
                  </a:lnTo>
                  <a:lnTo>
                    <a:pt x="4829429" y="629599"/>
                  </a:lnTo>
                  <a:close/>
                </a:path>
              </a:pathLst>
            </a:custGeom>
            <a:scene3d>
              <a:camera prst="orthographicFront"/>
              <a:lightRig rig="flat" dir="t"/>
            </a:scene3d>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txBody>
            <a:bodyPr spcFirstLastPara="0" vert="horz" wrap="square" lIns="435036" tIns="76201" rIns="142240" bIns="76201" numCol="1" spcCol="1270" anchor="ctr" anchorCtr="0">
              <a:noAutofit/>
            </a:bodyPr>
            <a:lstStyle/>
            <a:p>
              <a:pPr algn="r" defTabSz="889000">
                <a:lnSpc>
                  <a:spcPct val="90000"/>
                </a:lnSpc>
                <a:spcAft>
                  <a:spcPct val="35000"/>
                </a:spcAft>
              </a:pPr>
              <a:r>
                <a:rPr lang="en-GB" sz="2000" dirty="0"/>
                <a:t>Crop-specific harvested areas</a:t>
              </a:r>
            </a:p>
          </p:txBody>
        </p:sp>
      </p:grpSp>
      <p:grpSp>
        <p:nvGrpSpPr>
          <p:cNvPr id="11" name="Group 10"/>
          <p:cNvGrpSpPr/>
          <p:nvPr/>
        </p:nvGrpSpPr>
        <p:grpSpPr>
          <a:xfrm>
            <a:off x="2254700" y="2477501"/>
            <a:ext cx="7130601" cy="1543977"/>
            <a:chOff x="1683199" y="2477500"/>
            <a:chExt cx="7130601" cy="1543977"/>
          </a:xfrm>
        </p:grpSpPr>
        <p:sp>
          <p:nvSpPr>
            <p:cNvPr id="12" name="Freeform 11"/>
            <p:cNvSpPr/>
            <p:nvPr/>
          </p:nvSpPr>
          <p:spPr>
            <a:xfrm>
              <a:off x="3180652" y="2839170"/>
              <a:ext cx="5633148" cy="557455"/>
            </a:xfrm>
            <a:custGeom>
              <a:avLst/>
              <a:gdLst>
                <a:gd name="connsiteX0" fmla="*/ 0 w 4829429"/>
                <a:gd name="connsiteY0" fmla="*/ 0 h 629600"/>
                <a:gd name="connsiteX1" fmla="*/ 4514629 w 4829429"/>
                <a:gd name="connsiteY1" fmla="*/ 0 h 629600"/>
                <a:gd name="connsiteX2" fmla="*/ 4829429 w 4829429"/>
                <a:gd name="connsiteY2" fmla="*/ 314800 h 629600"/>
                <a:gd name="connsiteX3" fmla="*/ 4514629 w 4829429"/>
                <a:gd name="connsiteY3" fmla="*/ 629600 h 629600"/>
                <a:gd name="connsiteX4" fmla="*/ 0 w 4829429"/>
                <a:gd name="connsiteY4" fmla="*/ 629600 h 629600"/>
                <a:gd name="connsiteX5" fmla="*/ 0 w 4829429"/>
                <a:gd name="connsiteY5" fmla="*/ 0 h 62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29429" h="629600">
                  <a:moveTo>
                    <a:pt x="4829429" y="629599"/>
                  </a:moveTo>
                  <a:lnTo>
                    <a:pt x="314800" y="629599"/>
                  </a:lnTo>
                  <a:lnTo>
                    <a:pt x="0" y="314800"/>
                  </a:lnTo>
                  <a:lnTo>
                    <a:pt x="314800" y="1"/>
                  </a:lnTo>
                  <a:lnTo>
                    <a:pt x="4829429" y="1"/>
                  </a:lnTo>
                  <a:lnTo>
                    <a:pt x="4829429" y="629599"/>
                  </a:lnTo>
                  <a:close/>
                </a:path>
              </a:pathLst>
            </a:custGeom>
            <a:scene3d>
              <a:camera prst="orthographicFront"/>
              <a:lightRig rig="flat" dir="t"/>
            </a:scene3d>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txBody>
            <a:bodyPr spcFirstLastPara="0" vert="horz" wrap="square" lIns="435036" tIns="76201" rIns="142240" bIns="76201" numCol="1" spcCol="1270" anchor="ctr" anchorCtr="0">
              <a:noAutofit/>
            </a:bodyPr>
            <a:lstStyle/>
            <a:p>
              <a:pPr algn="r" defTabSz="889000">
                <a:lnSpc>
                  <a:spcPct val="90000"/>
                </a:lnSpc>
                <a:spcAft>
                  <a:spcPct val="35000"/>
                </a:spcAft>
              </a:pPr>
              <a:r>
                <a:rPr lang="en-GB" sz="2000" dirty="0"/>
                <a:t>Weather station buffer zones</a:t>
              </a:r>
            </a:p>
          </p:txBody>
        </p:sp>
        <p:sp>
          <p:nvSpPr>
            <p:cNvPr id="13" name="Oval 12"/>
            <p:cNvSpPr/>
            <p:nvPr/>
          </p:nvSpPr>
          <p:spPr>
            <a:xfrm>
              <a:off x="1683199" y="2477500"/>
              <a:ext cx="1497453" cy="1543977"/>
            </a:xfrm>
            <a:prstGeom prst="ellipse">
              <a:avLst/>
            </a:prstGeom>
            <a:blipFill rotWithShape="1">
              <a:blip r:embed="rId5"/>
              <a:stretch>
                <a:fillRect/>
              </a:stretch>
            </a:blipFill>
          </p:spPr>
          <p:style>
            <a:lnRef idx="1">
              <a:schemeClr val="lt1">
                <a:hueOff val="0"/>
                <a:satOff val="0"/>
                <a:lumOff val="0"/>
                <a:alphaOff val="0"/>
              </a:schemeClr>
            </a:lnRef>
            <a:fillRef idx="1">
              <a:scrgbClr r="0" g="0" b="0"/>
            </a:fillRef>
            <a:effectRef idx="1">
              <a:schemeClr val="accent1">
                <a:tint val="50000"/>
                <a:hueOff val="0"/>
                <a:satOff val="0"/>
                <a:lumOff val="0"/>
                <a:alphaOff val="0"/>
              </a:schemeClr>
            </a:effectRef>
            <a:fontRef idx="minor">
              <a:schemeClr val="lt1">
                <a:hueOff val="0"/>
                <a:satOff val="0"/>
                <a:lumOff val="0"/>
                <a:alphaOff val="0"/>
              </a:schemeClr>
            </a:fontRef>
          </p:style>
          <p:txBody>
            <a:bodyPr/>
            <a:lstStyle/>
            <a:p>
              <a:endParaRPr lang="en-GB" dirty="0"/>
            </a:p>
          </p:txBody>
        </p:sp>
      </p:grpSp>
      <p:grpSp>
        <p:nvGrpSpPr>
          <p:cNvPr id="14" name="Group 13"/>
          <p:cNvGrpSpPr/>
          <p:nvPr/>
        </p:nvGrpSpPr>
        <p:grpSpPr>
          <a:xfrm>
            <a:off x="2914524" y="3276336"/>
            <a:ext cx="6470776" cy="1428375"/>
            <a:chOff x="2343024" y="3276335"/>
            <a:chExt cx="6470776" cy="1428375"/>
          </a:xfrm>
        </p:grpSpPr>
        <p:sp>
          <p:nvSpPr>
            <p:cNvPr id="15" name="Freeform 14"/>
            <p:cNvSpPr/>
            <p:nvPr/>
          </p:nvSpPr>
          <p:spPr>
            <a:xfrm>
              <a:off x="3781653" y="3545781"/>
              <a:ext cx="5032147" cy="557455"/>
            </a:xfrm>
            <a:custGeom>
              <a:avLst/>
              <a:gdLst>
                <a:gd name="connsiteX0" fmla="*/ 0 w 4829429"/>
                <a:gd name="connsiteY0" fmla="*/ 0 h 629600"/>
                <a:gd name="connsiteX1" fmla="*/ 4514629 w 4829429"/>
                <a:gd name="connsiteY1" fmla="*/ 0 h 629600"/>
                <a:gd name="connsiteX2" fmla="*/ 4829429 w 4829429"/>
                <a:gd name="connsiteY2" fmla="*/ 314800 h 629600"/>
                <a:gd name="connsiteX3" fmla="*/ 4514629 w 4829429"/>
                <a:gd name="connsiteY3" fmla="*/ 629600 h 629600"/>
                <a:gd name="connsiteX4" fmla="*/ 0 w 4829429"/>
                <a:gd name="connsiteY4" fmla="*/ 629600 h 629600"/>
                <a:gd name="connsiteX5" fmla="*/ 0 w 4829429"/>
                <a:gd name="connsiteY5" fmla="*/ 0 h 62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29429" h="629600">
                  <a:moveTo>
                    <a:pt x="4829429" y="629599"/>
                  </a:moveTo>
                  <a:lnTo>
                    <a:pt x="314800" y="629599"/>
                  </a:lnTo>
                  <a:lnTo>
                    <a:pt x="0" y="314800"/>
                  </a:lnTo>
                  <a:lnTo>
                    <a:pt x="314800" y="1"/>
                  </a:lnTo>
                  <a:lnTo>
                    <a:pt x="4829429" y="1"/>
                  </a:lnTo>
                  <a:lnTo>
                    <a:pt x="4829429" y="629599"/>
                  </a:lnTo>
                  <a:close/>
                </a:path>
              </a:pathLst>
            </a:custGeom>
            <a:scene3d>
              <a:camera prst="orthographicFront"/>
              <a:lightRig rig="flat" dir="t"/>
            </a:scene3d>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txBody>
            <a:bodyPr spcFirstLastPara="0" vert="horz" wrap="square" lIns="435036" tIns="76201" rIns="142240" bIns="76201" numCol="1" spcCol="1270" anchor="ctr" anchorCtr="0">
              <a:noAutofit/>
            </a:bodyPr>
            <a:lstStyle/>
            <a:p>
              <a:pPr algn="r" defTabSz="889000">
                <a:lnSpc>
                  <a:spcPct val="90000"/>
                </a:lnSpc>
                <a:spcAft>
                  <a:spcPct val="35000"/>
                </a:spcAft>
              </a:pPr>
              <a:r>
                <a:rPr lang="en-GB" sz="2000" dirty="0"/>
                <a:t>Soil types and cropping systems</a:t>
              </a:r>
            </a:p>
          </p:txBody>
        </p:sp>
        <p:sp>
          <p:nvSpPr>
            <p:cNvPr id="16" name="Oval 15"/>
            <p:cNvSpPr/>
            <p:nvPr/>
          </p:nvSpPr>
          <p:spPr>
            <a:xfrm>
              <a:off x="2343024" y="3276335"/>
              <a:ext cx="1438629" cy="1428375"/>
            </a:xfrm>
            <a:prstGeom prst="ellipse">
              <a:avLst/>
            </a:prstGeom>
            <a:blipFill rotWithShape="1">
              <a:blip r:embed="rId6"/>
              <a:stretch>
                <a:fillRect/>
              </a:stretch>
            </a:blipFill>
          </p:spPr>
          <p:style>
            <a:lnRef idx="1">
              <a:schemeClr val="lt1">
                <a:hueOff val="0"/>
                <a:satOff val="0"/>
                <a:lumOff val="0"/>
                <a:alphaOff val="0"/>
              </a:schemeClr>
            </a:lnRef>
            <a:fillRef idx="1">
              <a:scrgbClr r="0" g="0" b="0"/>
            </a:fillRef>
            <a:effectRef idx="1">
              <a:schemeClr val="accent1">
                <a:tint val="50000"/>
                <a:hueOff val="0"/>
                <a:satOff val="0"/>
                <a:lumOff val="0"/>
                <a:alphaOff val="0"/>
              </a:schemeClr>
            </a:effectRef>
            <a:fontRef idx="minor">
              <a:schemeClr val="lt1">
                <a:hueOff val="0"/>
                <a:satOff val="0"/>
                <a:lumOff val="0"/>
                <a:alphaOff val="0"/>
              </a:schemeClr>
            </a:fontRef>
          </p:style>
          <p:txBody>
            <a:bodyPr/>
            <a:lstStyle/>
            <a:p>
              <a:endParaRPr lang="en-GB" dirty="0"/>
            </a:p>
          </p:txBody>
        </p:sp>
      </p:grpSp>
      <p:grpSp>
        <p:nvGrpSpPr>
          <p:cNvPr id="17" name="Group 16"/>
          <p:cNvGrpSpPr/>
          <p:nvPr/>
        </p:nvGrpSpPr>
        <p:grpSpPr>
          <a:xfrm>
            <a:off x="3515526" y="3959568"/>
            <a:ext cx="5869775" cy="1354702"/>
            <a:chOff x="2944025" y="3959568"/>
            <a:chExt cx="5869775" cy="1354702"/>
          </a:xfrm>
        </p:grpSpPr>
        <p:sp>
          <p:nvSpPr>
            <p:cNvPr id="18" name="Freeform 17"/>
            <p:cNvSpPr/>
            <p:nvPr/>
          </p:nvSpPr>
          <p:spPr>
            <a:xfrm>
              <a:off x="4441478" y="4252392"/>
              <a:ext cx="4372322" cy="557455"/>
            </a:xfrm>
            <a:custGeom>
              <a:avLst/>
              <a:gdLst>
                <a:gd name="connsiteX0" fmla="*/ 0 w 4829429"/>
                <a:gd name="connsiteY0" fmla="*/ 0 h 629600"/>
                <a:gd name="connsiteX1" fmla="*/ 4514629 w 4829429"/>
                <a:gd name="connsiteY1" fmla="*/ 0 h 629600"/>
                <a:gd name="connsiteX2" fmla="*/ 4829429 w 4829429"/>
                <a:gd name="connsiteY2" fmla="*/ 314800 h 629600"/>
                <a:gd name="connsiteX3" fmla="*/ 4514629 w 4829429"/>
                <a:gd name="connsiteY3" fmla="*/ 629600 h 629600"/>
                <a:gd name="connsiteX4" fmla="*/ 0 w 4829429"/>
                <a:gd name="connsiteY4" fmla="*/ 629600 h 629600"/>
                <a:gd name="connsiteX5" fmla="*/ 0 w 4829429"/>
                <a:gd name="connsiteY5" fmla="*/ 0 h 62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29429" h="629600">
                  <a:moveTo>
                    <a:pt x="4829429" y="629599"/>
                  </a:moveTo>
                  <a:lnTo>
                    <a:pt x="314800" y="629599"/>
                  </a:lnTo>
                  <a:lnTo>
                    <a:pt x="0" y="314800"/>
                  </a:lnTo>
                  <a:lnTo>
                    <a:pt x="314800" y="1"/>
                  </a:lnTo>
                  <a:lnTo>
                    <a:pt x="4829429" y="1"/>
                  </a:lnTo>
                  <a:lnTo>
                    <a:pt x="4829429" y="629599"/>
                  </a:lnTo>
                  <a:close/>
                </a:path>
              </a:pathLst>
            </a:custGeom>
            <a:scene3d>
              <a:camera prst="orthographicFront"/>
              <a:lightRig rig="flat" dir="t"/>
            </a:scene3d>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txBody>
            <a:bodyPr spcFirstLastPara="0" vert="horz" wrap="square" lIns="435036" tIns="76201" rIns="142240" bIns="76201" numCol="1" spcCol="1270" anchor="ctr" anchorCtr="0">
              <a:noAutofit/>
            </a:bodyPr>
            <a:lstStyle/>
            <a:p>
              <a:pPr algn="r" defTabSz="889000">
                <a:lnSpc>
                  <a:spcPct val="90000"/>
                </a:lnSpc>
                <a:spcAft>
                  <a:spcPct val="35000"/>
                </a:spcAft>
              </a:pPr>
              <a:r>
                <a:rPr lang="en-GB" sz="2000" dirty="0"/>
                <a:t>Crop model simulations</a:t>
              </a:r>
            </a:p>
          </p:txBody>
        </p:sp>
        <p:sp>
          <p:nvSpPr>
            <p:cNvPr id="19" name="Oval 18"/>
            <p:cNvSpPr/>
            <p:nvPr/>
          </p:nvSpPr>
          <p:spPr>
            <a:xfrm>
              <a:off x="2944025" y="3959568"/>
              <a:ext cx="1497453" cy="1354702"/>
            </a:xfrm>
            <a:prstGeom prst="ellipse">
              <a:avLst/>
            </a:prstGeom>
            <a:blipFill>
              <a:blip r:embed="rId7"/>
              <a:stretch>
                <a:fillRect/>
              </a:stretch>
            </a:blipFill>
          </p:spPr>
          <p:style>
            <a:lnRef idx="1">
              <a:schemeClr val="lt1">
                <a:hueOff val="0"/>
                <a:satOff val="0"/>
                <a:lumOff val="0"/>
                <a:alphaOff val="0"/>
              </a:schemeClr>
            </a:lnRef>
            <a:fillRef idx="1">
              <a:schemeClr val="accent1">
                <a:tint val="50000"/>
                <a:hueOff val="0"/>
                <a:satOff val="0"/>
                <a:lumOff val="0"/>
                <a:alphaOff val="0"/>
              </a:schemeClr>
            </a:fillRef>
            <a:effectRef idx="1">
              <a:schemeClr val="accent1">
                <a:tint val="50000"/>
                <a:hueOff val="0"/>
                <a:satOff val="0"/>
                <a:lumOff val="0"/>
                <a:alphaOff val="0"/>
              </a:schemeClr>
            </a:effectRef>
            <a:fontRef idx="minor">
              <a:schemeClr val="lt1">
                <a:hueOff val="0"/>
                <a:satOff val="0"/>
                <a:lumOff val="0"/>
                <a:alphaOff val="0"/>
              </a:schemeClr>
            </a:fontRef>
          </p:style>
          <p:txBody>
            <a:bodyPr/>
            <a:lstStyle/>
            <a:p>
              <a:endParaRPr lang="en-GB" dirty="0"/>
            </a:p>
          </p:txBody>
        </p:sp>
      </p:grpSp>
      <p:grpSp>
        <p:nvGrpSpPr>
          <p:cNvPr id="20" name="Group 19"/>
          <p:cNvGrpSpPr/>
          <p:nvPr/>
        </p:nvGrpSpPr>
        <p:grpSpPr>
          <a:xfrm>
            <a:off x="4175350" y="4569128"/>
            <a:ext cx="5209950" cy="1413744"/>
            <a:chOff x="3603850" y="4569128"/>
            <a:chExt cx="5209950" cy="1413744"/>
          </a:xfrm>
        </p:grpSpPr>
        <p:sp>
          <p:nvSpPr>
            <p:cNvPr id="21" name="Freeform 20"/>
            <p:cNvSpPr/>
            <p:nvPr/>
          </p:nvSpPr>
          <p:spPr>
            <a:xfrm>
              <a:off x="5042478" y="4959003"/>
              <a:ext cx="3771322" cy="557455"/>
            </a:xfrm>
            <a:custGeom>
              <a:avLst/>
              <a:gdLst>
                <a:gd name="connsiteX0" fmla="*/ 0 w 4829429"/>
                <a:gd name="connsiteY0" fmla="*/ 0 h 629600"/>
                <a:gd name="connsiteX1" fmla="*/ 4514629 w 4829429"/>
                <a:gd name="connsiteY1" fmla="*/ 0 h 629600"/>
                <a:gd name="connsiteX2" fmla="*/ 4829429 w 4829429"/>
                <a:gd name="connsiteY2" fmla="*/ 314800 h 629600"/>
                <a:gd name="connsiteX3" fmla="*/ 4514629 w 4829429"/>
                <a:gd name="connsiteY3" fmla="*/ 629600 h 629600"/>
                <a:gd name="connsiteX4" fmla="*/ 0 w 4829429"/>
                <a:gd name="connsiteY4" fmla="*/ 629600 h 629600"/>
                <a:gd name="connsiteX5" fmla="*/ 0 w 4829429"/>
                <a:gd name="connsiteY5" fmla="*/ 0 h 62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29429" h="629600">
                  <a:moveTo>
                    <a:pt x="4829429" y="629599"/>
                  </a:moveTo>
                  <a:lnTo>
                    <a:pt x="314800" y="629599"/>
                  </a:lnTo>
                  <a:lnTo>
                    <a:pt x="0" y="314800"/>
                  </a:lnTo>
                  <a:lnTo>
                    <a:pt x="314800" y="1"/>
                  </a:lnTo>
                  <a:lnTo>
                    <a:pt x="4829429" y="1"/>
                  </a:lnTo>
                  <a:lnTo>
                    <a:pt x="4829429" y="629599"/>
                  </a:lnTo>
                  <a:close/>
                </a:path>
              </a:pathLst>
            </a:custGeom>
            <a:scene3d>
              <a:camera prst="orthographicFront"/>
              <a:lightRig rig="flat" dir="t"/>
            </a:scene3d>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txBody>
            <a:bodyPr spcFirstLastPara="0" vert="horz" wrap="square" lIns="435036" tIns="76201" rIns="142240" bIns="76201" numCol="1" spcCol="1270" anchor="ctr" anchorCtr="0">
              <a:noAutofit/>
            </a:bodyPr>
            <a:lstStyle/>
            <a:p>
              <a:pPr algn="r" defTabSz="889000">
                <a:lnSpc>
                  <a:spcPct val="90000"/>
                </a:lnSpc>
                <a:spcAft>
                  <a:spcPct val="35000"/>
                </a:spcAft>
              </a:pPr>
              <a:r>
                <a:rPr lang="en-GB" sz="2000" dirty="0"/>
                <a:t>Actual yields</a:t>
              </a:r>
            </a:p>
          </p:txBody>
        </p:sp>
        <p:sp>
          <p:nvSpPr>
            <p:cNvPr id="22" name="Oval 21"/>
            <p:cNvSpPr/>
            <p:nvPr/>
          </p:nvSpPr>
          <p:spPr>
            <a:xfrm>
              <a:off x="3603850" y="4569128"/>
              <a:ext cx="1438628" cy="1413744"/>
            </a:xfrm>
            <a:prstGeom prst="ellipse">
              <a:avLst/>
            </a:prstGeom>
            <a:blipFill>
              <a:blip r:embed="rId8">
                <a:extLst>
                  <a:ext uri="{BEBA8EAE-BF5A-486C-A8C5-ECC9F3942E4B}">
                    <a14:imgProps xmlns:a14="http://schemas.microsoft.com/office/drawing/2010/main">
                      <a14:imgLayer r:embed="rId9">
                        <a14:imgEffect>
                          <a14:colorTemperature colorTemp="4700"/>
                        </a14:imgEffect>
                      </a14:imgLayer>
                    </a14:imgProps>
                  </a:ext>
                </a:extLst>
              </a:blip>
              <a:stretch>
                <a:fillRect/>
              </a:stretch>
            </a:blipFill>
          </p:spPr>
          <p:style>
            <a:lnRef idx="1">
              <a:schemeClr val="lt1">
                <a:hueOff val="0"/>
                <a:satOff val="0"/>
                <a:lumOff val="0"/>
                <a:alphaOff val="0"/>
              </a:schemeClr>
            </a:lnRef>
            <a:fillRef idx="1">
              <a:schemeClr val="accent1">
                <a:tint val="50000"/>
                <a:hueOff val="0"/>
                <a:satOff val="0"/>
                <a:lumOff val="0"/>
                <a:alphaOff val="0"/>
              </a:schemeClr>
            </a:fillRef>
            <a:effectRef idx="1">
              <a:schemeClr val="accent1">
                <a:tint val="50000"/>
                <a:hueOff val="0"/>
                <a:satOff val="0"/>
                <a:lumOff val="0"/>
                <a:alphaOff val="0"/>
              </a:schemeClr>
            </a:effectRef>
            <a:fontRef idx="minor">
              <a:schemeClr val="lt1">
                <a:hueOff val="0"/>
                <a:satOff val="0"/>
                <a:lumOff val="0"/>
                <a:alphaOff val="0"/>
              </a:schemeClr>
            </a:fontRef>
          </p:style>
          <p:txBody>
            <a:bodyPr/>
            <a:lstStyle/>
            <a:p>
              <a:endParaRPr lang="en-GB" dirty="0"/>
            </a:p>
          </p:txBody>
        </p:sp>
      </p:grpSp>
      <p:grpSp>
        <p:nvGrpSpPr>
          <p:cNvPr id="23" name="Group 22"/>
          <p:cNvGrpSpPr/>
          <p:nvPr/>
        </p:nvGrpSpPr>
        <p:grpSpPr>
          <a:xfrm>
            <a:off x="4776350" y="5237731"/>
            <a:ext cx="4608951" cy="1494335"/>
            <a:chOff x="4204849" y="5237730"/>
            <a:chExt cx="4608951" cy="1494335"/>
          </a:xfrm>
        </p:grpSpPr>
        <p:sp>
          <p:nvSpPr>
            <p:cNvPr id="24" name="Freeform 23"/>
            <p:cNvSpPr/>
            <p:nvPr/>
          </p:nvSpPr>
          <p:spPr>
            <a:xfrm>
              <a:off x="5702300" y="5665615"/>
              <a:ext cx="3111500" cy="557455"/>
            </a:xfrm>
            <a:custGeom>
              <a:avLst/>
              <a:gdLst>
                <a:gd name="connsiteX0" fmla="*/ 0 w 4829429"/>
                <a:gd name="connsiteY0" fmla="*/ 0 h 629600"/>
                <a:gd name="connsiteX1" fmla="*/ 4514629 w 4829429"/>
                <a:gd name="connsiteY1" fmla="*/ 0 h 629600"/>
                <a:gd name="connsiteX2" fmla="*/ 4829429 w 4829429"/>
                <a:gd name="connsiteY2" fmla="*/ 314800 h 629600"/>
                <a:gd name="connsiteX3" fmla="*/ 4514629 w 4829429"/>
                <a:gd name="connsiteY3" fmla="*/ 629600 h 629600"/>
                <a:gd name="connsiteX4" fmla="*/ 0 w 4829429"/>
                <a:gd name="connsiteY4" fmla="*/ 629600 h 629600"/>
                <a:gd name="connsiteX5" fmla="*/ 0 w 4829429"/>
                <a:gd name="connsiteY5" fmla="*/ 0 h 62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29429" h="629600">
                  <a:moveTo>
                    <a:pt x="4829429" y="629599"/>
                  </a:moveTo>
                  <a:lnTo>
                    <a:pt x="314800" y="629599"/>
                  </a:lnTo>
                  <a:lnTo>
                    <a:pt x="0" y="314800"/>
                  </a:lnTo>
                  <a:lnTo>
                    <a:pt x="314800" y="1"/>
                  </a:lnTo>
                  <a:lnTo>
                    <a:pt x="4829429" y="1"/>
                  </a:lnTo>
                  <a:lnTo>
                    <a:pt x="4829429" y="629599"/>
                  </a:lnTo>
                  <a:close/>
                </a:path>
              </a:pathLst>
            </a:custGeom>
            <a:scene3d>
              <a:camera prst="orthographicFront"/>
              <a:lightRig rig="flat" dir="t"/>
            </a:scene3d>
            <a:sp3d prstMaterial="dkEdge">
              <a:bevelT w="8200" h="38100"/>
            </a:sp3d>
          </p:spPr>
          <p:style>
            <a:lnRef idx="0">
              <a:schemeClr val="l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txBody>
            <a:bodyPr spcFirstLastPara="0" vert="horz" wrap="square" lIns="435036" tIns="76201" rIns="142240" bIns="76201" numCol="1" spcCol="1270" anchor="ctr" anchorCtr="0">
              <a:noAutofit/>
            </a:bodyPr>
            <a:lstStyle/>
            <a:p>
              <a:pPr algn="r" defTabSz="889000">
                <a:lnSpc>
                  <a:spcPct val="90000"/>
                </a:lnSpc>
                <a:spcAft>
                  <a:spcPct val="35000"/>
                </a:spcAft>
              </a:pPr>
              <a:r>
                <a:rPr lang="en-GB" sz="2000" dirty="0"/>
                <a:t>Yield gaps</a:t>
              </a:r>
            </a:p>
          </p:txBody>
        </p:sp>
        <p:sp>
          <p:nvSpPr>
            <p:cNvPr id="25" name="Oval 24"/>
            <p:cNvSpPr/>
            <p:nvPr/>
          </p:nvSpPr>
          <p:spPr>
            <a:xfrm>
              <a:off x="4204849" y="5237730"/>
              <a:ext cx="1497451" cy="1494335"/>
            </a:xfrm>
            <a:prstGeom prst="ellipse">
              <a:avLst/>
            </a:prstGeom>
            <a:blipFill>
              <a:blip r:embed="rId10"/>
              <a:stretch>
                <a:fillRect/>
              </a:stretch>
            </a:blipFill>
          </p:spPr>
          <p:style>
            <a:lnRef idx="1">
              <a:schemeClr val="lt1">
                <a:hueOff val="0"/>
                <a:satOff val="0"/>
                <a:lumOff val="0"/>
                <a:alphaOff val="0"/>
              </a:schemeClr>
            </a:lnRef>
            <a:fillRef idx="1">
              <a:schemeClr val="accent1">
                <a:tint val="50000"/>
                <a:hueOff val="0"/>
                <a:satOff val="0"/>
                <a:lumOff val="0"/>
                <a:alphaOff val="0"/>
              </a:schemeClr>
            </a:fillRef>
            <a:effectRef idx="1">
              <a:schemeClr val="accent1">
                <a:tint val="50000"/>
                <a:hueOff val="0"/>
                <a:satOff val="0"/>
                <a:lumOff val="0"/>
                <a:alphaOff val="0"/>
              </a:schemeClr>
            </a:effectRef>
            <a:fontRef idx="minor">
              <a:schemeClr val="lt1">
                <a:hueOff val="0"/>
                <a:satOff val="0"/>
                <a:lumOff val="0"/>
                <a:alphaOff val="0"/>
              </a:schemeClr>
            </a:fontRef>
          </p:style>
          <p:txBody>
            <a:bodyPr/>
            <a:lstStyle/>
            <a:p>
              <a:endParaRPr lang="en-GB" dirty="0"/>
            </a:p>
          </p:txBody>
        </p:sp>
      </p:grpSp>
      <p:grpSp>
        <p:nvGrpSpPr>
          <p:cNvPr id="26" name="Group 25"/>
          <p:cNvGrpSpPr/>
          <p:nvPr/>
        </p:nvGrpSpPr>
        <p:grpSpPr>
          <a:xfrm>
            <a:off x="678212" y="5516458"/>
            <a:ext cx="4077147" cy="1310764"/>
            <a:chOff x="106711" y="5516458"/>
            <a:chExt cx="4077147" cy="1310764"/>
          </a:xfrm>
        </p:grpSpPr>
        <p:pic>
          <p:nvPicPr>
            <p:cNvPr id="27" name="Picture 2"/>
            <p:cNvPicPr>
              <a:picLocks noChangeAspect="1" noChangeArrowheads="1"/>
            </p:cNvPicPr>
            <p:nvPr/>
          </p:nvPicPr>
          <p:blipFill rotWithShape="1">
            <a:blip r:embed="rId11" cstate="print">
              <a:extLst>
                <a:ext uri="{28A0092B-C50C-407E-A947-70E740481C1C}">
                  <a14:useLocalDpi xmlns:a14="http://schemas.microsoft.com/office/drawing/2010/main" val="0"/>
                </a:ext>
              </a:extLst>
            </a:blip>
            <a:srcRect b="54008"/>
            <a:stretch/>
          </p:blipFill>
          <p:spPr bwMode="auto">
            <a:xfrm>
              <a:off x="136186" y="5944342"/>
              <a:ext cx="4047672" cy="552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 name="TextBox 27"/>
            <p:cNvSpPr txBox="1"/>
            <p:nvPr/>
          </p:nvSpPr>
          <p:spPr>
            <a:xfrm>
              <a:off x="106711" y="6488668"/>
              <a:ext cx="1830822" cy="338554"/>
            </a:xfrm>
            <a:prstGeom prst="rect">
              <a:avLst/>
            </a:prstGeom>
            <a:noFill/>
          </p:spPr>
          <p:txBody>
            <a:bodyPr wrap="none" rtlCol="0">
              <a:spAutoFit/>
            </a:bodyPr>
            <a:lstStyle/>
            <a:p>
              <a:r>
                <a:rPr lang="en-US" sz="1600" dirty="0" err="1"/>
                <a:t>Ewert</a:t>
              </a:r>
              <a:r>
                <a:rPr lang="en-US" sz="1600" dirty="0"/>
                <a:t> et al., 2011</a:t>
              </a:r>
            </a:p>
          </p:txBody>
        </p:sp>
        <p:sp>
          <p:nvSpPr>
            <p:cNvPr id="29" name="TextBox 28"/>
            <p:cNvSpPr txBox="1"/>
            <p:nvPr/>
          </p:nvSpPr>
          <p:spPr>
            <a:xfrm>
              <a:off x="281727" y="5516458"/>
              <a:ext cx="2488181" cy="307777"/>
            </a:xfrm>
            <a:prstGeom prst="rect">
              <a:avLst/>
            </a:prstGeom>
            <a:noFill/>
          </p:spPr>
          <p:txBody>
            <a:bodyPr wrap="none" rtlCol="0">
              <a:spAutoFit/>
            </a:bodyPr>
            <a:lstStyle/>
            <a:p>
              <a:r>
                <a:rPr lang="en-US" dirty="0"/>
                <a:t>Aggregation and </a:t>
              </a:r>
              <a:r>
                <a:rPr lang="en-US" dirty="0" err="1"/>
                <a:t>upscaling</a:t>
              </a:r>
              <a:endParaRPr lang="en-US" dirty="0"/>
            </a:p>
          </p:txBody>
        </p:sp>
      </p:grpSp>
      <p:grpSp>
        <p:nvGrpSpPr>
          <p:cNvPr id="30" name="Group 29"/>
          <p:cNvGrpSpPr/>
          <p:nvPr/>
        </p:nvGrpSpPr>
        <p:grpSpPr>
          <a:xfrm>
            <a:off x="2494142" y="0"/>
            <a:ext cx="5298717" cy="6858000"/>
            <a:chOff x="1922641" y="0"/>
            <a:chExt cx="5298717" cy="6858000"/>
          </a:xfrm>
        </p:grpSpPr>
        <p:pic>
          <p:nvPicPr>
            <p:cNvPr id="31" name="Picture 30"/>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922641" y="0"/>
              <a:ext cx="5298717" cy="6858000"/>
            </a:xfrm>
            <a:prstGeom prst="rect">
              <a:avLst/>
            </a:prstGeom>
          </p:spPr>
        </p:pic>
        <p:sp>
          <p:nvSpPr>
            <p:cNvPr id="32" name="TextBox 31"/>
            <p:cNvSpPr txBox="1"/>
            <p:nvPr/>
          </p:nvSpPr>
          <p:spPr>
            <a:xfrm>
              <a:off x="2278067" y="4569128"/>
              <a:ext cx="1838708" cy="307777"/>
            </a:xfrm>
            <a:prstGeom prst="rect">
              <a:avLst/>
            </a:prstGeom>
            <a:noFill/>
          </p:spPr>
          <p:txBody>
            <a:bodyPr wrap="none" rtlCol="0">
              <a:spAutoFit/>
            </a:bodyPr>
            <a:lstStyle/>
            <a:p>
              <a:r>
                <a:rPr lang="en-US" dirty="0"/>
                <a:t>van Wart et al, 2013</a:t>
              </a:r>
            </a:p>
          </p:txBody>
        </p:sp>
      </p:grpSp>
    </p:spTree>
    <p:extLst>
      <p:ext uri="{BB962C8B-B14F-4D97-AF65-F5344CB8AC3E}">
        <p14:creationId xmlns:p14="http://schemas.microsoft.com/office/powerpoint/2010/main" val="3815474453"/>
      </p:ext>
    </p:extLst>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ppt_x"/>
                                          </p:val>
                                        </p:tav>
                                        <p:tav tm="100000">
                                          <p:val>
                                            <p:strVal val="#ppt_x"/>
                                          </p:val>
                                        </p:tav>
                                      </p:tavLst>
                                    </p:anim>
                                    <p:anim calcmode="lin" valueType="num">
                                      <p:cBhvr additive="base">
                                        <p:cTn id="12"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nodeType="clickEffect">
                                  <p:stCondLst>
                                    <p:cond delay="0"/>
                                  </p:stCondLst>
                                  <p:childTnLst>
                                    <p:set>
                                      <p:cBhvr>
                                        <p:cTn id="16" dur="1" fill="hold">
                                          <p:stCondLst>
                                            <p:cond delay="0"/>
                                          </p:stCondLst>
                                        </p:cTn>
                                        <p:tgtEl>
                                          <p:spTgt spid="30"/>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4"/>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7"/>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20"/>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23"/>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267512" y="1199319"/>
            <a:ext cx="9722644" cy="4176713"/>
          </a:xfrm>
        </p:spPr>
        <p:txBody>
          <a:bodyPr/>
          <a:lstStyle/>
          <a:p>
            <a:r>
              <a:rPr lang="en-GB" sz="2400" dirty="0">
                <a:solidFill>
                  <a:schemeClr val="tx1"/>
                </a:solidFill>
                <a:latin typeface="Calibri" panose="020F0502020204030204" pitchFamily="34" charset="0"/>
              </a:rPr>
              <a:t>Robust spatial framework for targeting:</a:t>
            </a:r>
          </a:p>
          <a:p>
            <a:pPr lvl="1"/>
            <a:r>
              <a:rPr lang="en-GB" sz="2400" dirty="0">
                <a:solidFill>
                  <a:schemeClr val="tx1"/>
                </a:solidFill>
                <a:latin typeface="Calibri" panose="020F0502020204030204" pitchFamily="34" charset="0"/>
              </a:rPr>
              <a:t>Options for sustainable intensification</a:t>
            </a:r>
          </a:p>
          <a:p>
            <a:pPr lvl="2"/>
            <a:r>
              <a:rPr lang="en-GB" sz="2400" dirty="0">
                <a:solidFill>
                  <a:schemeClr val="tx1"/>
                </a:solidFill>
                <a:latin typeface="Calibri" panose="020F0502020204030204" pitchFamily="34" charset="0"/>
              </a:rPr>
              <a:t>‘Taking agronomy to scale’</a:t>
            </a:r>
          </a:p>
          <a:p>
            <a:pPr lvl="1"/>
            <a:r>
              <a:rPr lang="en-GB" sz="2400" dirty="0">
                <a:solidFill>
                  <a:schemeClr val="tx1"/>
                </a:solidFill>
                <a:latin typeface="Calibri" panose="020F0502020204030204" pitchFamily="34" charset="0"/>
              </a:rPr>
              <a:t>New experimentation </a:t>
            </a:r>
          </a:p>
          <a:p>
            <a:pPr lvl="2"/>
            <a:r>
              <a:rPr lang="en-GB" sz="2400" dirty="0">
                <a:solidFill>
                  <a:schemeClr val="tx1"/>
                </a:solidFill>
                <a:latin typeface="Calibri" panose="020F0502020204030204" pitchFamily="34" charset="0"/>
              </a:rPr>
              <a:t>‘Biggest bang for the buck’</a:t>
            </a:r>
          </a:p>
          <a:p>
            <a:r>
              <a:rPr lang="en-GB" sz="2400" dirty="0">
                <a:solidFill>
                  <a:schemeClr val="tx1"/>
                </a:solidFill>
                <a:latin typeface="Calibri" panose="020F0502020204030204" pitchFamily="34" charset="0"/>
              </a:rPr>
              <a:t>Hierarchal zonation scheme, with the smallest spatial unit a unique combination of </a:t>
            </a:r>
            <a:r>
              <a:rPr lang="en-GB" sz="2400" b="1" dirty="0">
                <a:solidFill>
                  <a:schemeClr val="tx1"/>
                </a:solidFill>
                <a:latin typeface="Calibri" panose="020F0502020204030204" pitchFamily="34" charset="0"/>
              </a:rPr>
              <a:t>soil</a:t>
            </a:r>
            <a:r>
              <a:rPr lang="en-GB" sz="2400" dirty="0">
                <a:solidFill>
                  <a:schemeClr val="tx1"/>
                </a:solidFill>
                <a:latin typeface="Calibri" panose="020F0502020204030204" pitchFamily="34" charset="0"/>
              </a:rPr>
              <a:t> type and </a:t>
            </a:r>
            <a:r>
              <a:rPr lang="en-GB" sz="2400" b="1" dirty="0">
                <a:solidFill>
                  <a:schemeClr val="tx1"/>
                </a:solidFill>
                <a:latin typeface="Calibri" panose="020F0502020204030204" pitchFamily="34" charset="0"/>
              </a:rPr>
              <a:t>climate, </a:t>
            </a:r>
            <a:r>
              <a:rPr lang="en-GB" sz="2400" dirty="0">
                <a:solidFill>
                  <a:schemeClr val="tx1"/>
                </a:solidFill>
                <a:latin typeface="Calibri" panose="020F0502020204030204" pitchFamily="34" charset="0"/>
              </a:rPr>
              <a:t>with added information on cropping system from yield gap assessment (e.g. potential water limited yield </a:t>
            </a:r>
            <a:r>
              <a:rPr lang="en-GB" sz="2400" dirty="0" err="1">
                <a:solidFill>
                  <a:schemeClr val="tx1"/>
                </a:solidFill>
                <a:latin typeface="Calibri" panose="020F0502020204030204" pitchFamily="34" charset="0"/>
              </a:rPr>
              <a:t>Yw</a:t>
            </a:r>
            <a:r>
              <a:rPr lang="en-GB" sz="2400" dirty="0">
                <a:solidFill>
                  <a:schemeClr val="tx1"/>
                </a:solidFill>
                <a:latin typeface="Calibri" panose="020F0502020204030204" pitchFamily="34" charset="0"/>
              </a:rPr>
              <a:t> with temporal CV representing risk)</a:t>
            </a:r>
          </a:p>
        </p:txBody>
      </p:sp>
      <p:sp>
        <p:nvSpPr>
          <p:cNvPr id="5" name="Rectangle 4"/>
          <p:cNvSpPr>
            <a:spLocks noChangeArrowheads="1"/>
          </p:cNvSpPr>
          <p:nvPr/>
        </p:nvSpPr>
        <p:spPr bwMode="auto">
          <a:xfrm>
            <a:off x="320852" y="157939"/>
            <a:ext cx="9748837" cy="523220"/>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31750">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285750" indent="-285750" algn="l">
              <a:buFont typeface="Wingdings" panose="05000000000000000000" pitchFamily="2" charset="2"/>
              <a:buChar char="q"/>
            </a:pPr>
            <a:r>
              <a:rPr lang="en-GB" sz="2800" dirty="0"/>
              <a:t> Why TEDs?</a:t>
            </a:r>
          </a:p>
        </p:txBody>
      </p:sp>
    </p:spTree>
    <p:extLst>
      <p:ext uri="{BB962C8B-B14F-4D97-AF65-F5344CB8AC3E}">
        <p14:creationId xmlns:p14="http://schemas.microsoft.com/office/powerpoint/2010/main" val="364034401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20549" y="844686"/>
            <a:ext cx="4549140" cy="50139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7"/>
          <p:cNvSpPr txBox="1"/>
          <p:nvPr/>
        </p:nvSpPr>
        <p:spPr>
          <a:xfrm>
            <a:off x="7155829" y="5966832"/>
            <a:ext cx="2026254" cy="738664"/>
          </a:xfrm>
          <a:prstGeom prst="rect">
            <a:avLst/>
          </a:prstGeom>
          <a:noFill/>
        </p:spPr>
        <p:txBody>
          <a:bodyPr wrap="square" rtlCol="0">
            <a:spAutoFit/>
          </a:bodyPr>
          <a:lstStyle/>
          <a:p>
            <a:r>
              <a:rPr lang="en-GB" dirty="0">
                <a:solidFill>
                  <a:schemeClr val="tx1"/>
                </a:solidFill>
              </a:rPr>
              <a:t>Root zone water holding capacity (</a:t>
            </a:r>
            <a:r>
              <a:rPr lang="en-GB" dirty="0" err="1">
                <a:solidFill>
                  <a:schemeClr val="tx1"/>
                </a:solidFill>
              </a:rPr>
              <a:t>AfSIS</a:t>
            </a:r>
            <a:r>
              <a:rPr lang="en-GB" dirty="0">
                <a:solidFill>
                  <a:schemeClr val="tx1"/>
                </a:solidFill>
              </a:rPr>
              <a:t>, ISRIC)</a:t>
            </a:r>
          </a:p>
        </p:txBody>
      </p:sp>
      <p:sp>
        <p:nvSpPr>
          <p:cNvPr id="6" name="Plus 5"/>
          <p:cNvSpPr/>
          <p:nvPr/>
        </p:nvSpPr>
        <p:spPr>
          <a:xfrm rot="2729110">
            <a:off x="4621504" y="2998633"/>
            <a:ext cx="901824" cy="947565"/>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05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54888" y="4686954"/>
            <a:ext cx="1283462" cy="20713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
          <p:cNvSpPr>
            <a:spLocks noChangeArrowheads="1"/>
          </p:cNvSpPr>
          <p:nvPr/>
        </p:nvSpPr>
        <p:spPr bwMode="auto">
          <a:xfrm>
            <a:off x="320852" y="157939"/>
            <a:ext cx="9748837" cy="523220"/>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31750">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285750" indent="-285750" algn="l">
              <a:buFont typeface="Wingdings" panose="05000000000000000000" pitchFamily="2" charset="2"/>
              <a:buChar char="q"/>
            </a:pPr>
            <a:r>
              <a:rPr lang="en-GB" sz="2800" dirty="0"/>
              <a:t> Construction of ‘bio-physical’ TEDs</a:t>
            </a:r>
          </a:p>
        </p:txBody>
      </p:sp>
      <p:pic>
        <p:nvPicPr>
          <p:cNvPr id="12" name="Picture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49965" y="844686"/>
            <a:ext cx="3774317" cy="5013960"/>
          </a:xfrm>
          <a:prstGeom prst="rect">
            <a:avLst/>
          </a:prstGeom>
        </p:spPr>
      </p:pic>
      <p:sp>
        <p:nvSpPr>
          <p:cNvPr id="15" name="TextBox 14"/>
          <p:cNvSpPr txBox="1"/>
          <p:nvPr/>
        </p:nvSpPr>
        <p:spPr>
          <a:xfrm>
            <a:off x="1710422" y="5966832"/>
            <a:ext cx="2026254" cy="523220"/>
          </a:xfrm>
          <a:prstGeom prst="rect">
            <a:avLst/>
          </a:prstGeom>
          <a:noFill/>
        </p:spPr>
        <p:txBody>
          <a:bodyPr wrap="square" rtlCol="0">
            <a:spAutoFit/>
          </a:bodyPr>
          <a:lstStyle/>
          <a:p>
            <a:r>
              <a:rPr lang="en-GB" dirty="0">
                <a:solidFill>
                  <a:schemeClr val="tx1"/>
                </a:solidFill>
              </a:rPr>
              <a:t>GYGA climate zonation</a:t>
            </a:r>
          </a:p>
        </p:txBody>
      </p:sp>
    </p:spTree>
    <p:extLst>
      <p:ext uri="{BB962C8B-B14F-4D97-AF65-F5344CB8AC3E}">
        <p14:creationId xmlns:p14="http://schemas.microsoft.com/office/powerpoint/2010/main" val="187384456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5"/>
          <p:cNvSpPr txBox="1"/>
          <p:nvPr/>
        </p:nvSpPr>
        <p:spPr>
          <a:xfrm>
            <a:off x="823020" y="4875548"/>
            <a:ext cx="1512168" cy="461665"/>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GB" sz="2400" dirty="0">
                <a:solidFill>
                  <a:srgbClr val="FFFF00"/>
                </a:solidFill>
              </a:rPr>
              <a:t>Ethiopia</a:t>
            </a:r>
          </a:p>
        </p:txBody>
      </p:sp>
      <p:sp>
        <p:nvSpPr>
          <p:cNvPr id="5" name="TextBox 6"/>
          <p:cNvSpPr txBox="1"/>
          <p:nvPr/>
        </p:nvSpPr>
        <p:spPr>
          <a:xfrm>
            <a:off x="4153865" y="4875548"/>
            <a:ext cx="1512168" cy="461665"/>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GB" sz="2400" dirty="0">
                <a:solidFill>
                  <a:srgbClr val="FFFF00"/>
                </a:solidFill>
              </a:rPr>
              <a:t>Kenya</a:t>
            </a:r>
          </a:p>
        </p:txBody>
      </p:sp>
      <p:sp>
        <p:nvSpPr>
          <p:cNvPr id="6" name="TextBox 7"/>
          <p:cNvSpPr txBox="1"/>
          <p:nvPr/>
        </p:nvSpPr>
        <p:spPr>
          <a:xfrm>
            <a:off x="7484710" y="4875548"/>
            <a:ext cx="1512168" cy="461665"/>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GB" sz="2400" dirty="0">
                <a:solidFill>
                  <a:srgbClr val="FFFF00"/>
                </a:solidFill>
              </a:rPr>
              <a:t>Tanzania</a:t>
            </a:r>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1500" y="1780645"/>
            <a:ext cx="3312000" cy="2433476"/>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01500" y="1520788"/>
            <a:ext cx="2736000" cy="3213558"/>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55500" y="1520789"/>
            <a:ext cx="3060000" cy="3070356"/>
          </a:xfrm>
          <a:prstGeom prst="rect">
            <a:avLst/>
          </a:prstGeom>
        </p:spPr>
      </p:pic>
      <p:sp>
        <p:nvSpPr>
          <p:cNvPr id="10" name="Rectangle 9"/>
          <p:cNvSpPr>
            <a:spLocks noChangeArrowheads="1"/>
          </p:cNvSpPr>
          <p:nvPr/>
        </p:nvSpPr>
        <p:spPr bwMode="auto">
          <a:xfrm>
            <a:off x="320852" y="157939"/>
            <a:ext cx="9748837" cy="523220"/>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31750">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285750" indent="-285750" algn="l">
              <a:buFont typeface="Wingdings" panose="05000000000000000000" pitchFamily="2" charset="2"/>
              <a:buChar char="q"/>
            </a:pPr>
            <a:r>
              <a:rPr lang="en-GB" sz="2800" dirty="0"/>
              <a:t> ‘Bio-physical’ TEDs for East Africa</a:t>
            </a:r>
          </a:p>
        </p:txBody>
      </p:sp>
    </p:spTree>
    <p:extLst>
      <p:ext uri="{BB962C8B-B14F-4D97-AF65-F5344CB8AC3E}">
        <p14:creationId xmlns:p14="http://schemas.microsoft.com/office/powerpoint/2010/main" val="89990912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Rectangle 9"/>
          <p:cNvSpPr>
            <a:spLocks noChangeArrowheads="1"/>
          </p:cNvSpPr>
          <p:nvPr/>
        </p:nvSpPr>
        <p:spPr bwMode="auto">
          <a:xfrm>
            <a:off x="320852" y="157939"/>
            <a:ext cx="9748837" cy="523220"/>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31750">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285750" indent="-285750" algn="l">
              <a:buFont typeface="Wingdings" panose="05000000000000000000" pitchFamily="2" charset="2"/>
              <a:buChar char="q"/>
            </a:pPr>
            <a:r>
              <a:rPr lang="en-GB" sz="2800" dirty="0"/>
              <a:t> Stratification/aggregation</a:t>
            </a:r>
          </a:p>
        </p:txBody>
      </p:sp>
      <p:sp>
        <p:nvSpPr>
          <p:cNvPr id="11" name="Rectangle 3"/>
          <p:cNvSpPr txBox="1">
            <a:spLocks noChangeArrowheads="1"/>
          </p:cNvSpPr>
          <p:nvPr/>
        </p:nvSpPr>
        <p:spPr bwMode="auto">
          <a:xfrm>
            <a:off x="320852" y="611526"/>
            <a:ext cx="9217024" cy="4826450"/>
          </a:xfrm>
          <a:prstGeom prst="rect">
            <a:avLst/>
          </a:prstGeom>
          <a:noFill/>
          <a:ln>
            <a:noFill/>
          </a:ln>
          <a:effectLst/>
          <a:extLst>
            <a:ext uri="{909E8E84-426E-40DD-AFC4-6F175D3DCCD1}">
              <a14:hiddenFill xmlns:a14="http://schemas.microsoft.com/office/drawing/2010/main">
                <a:solidFill>
                  <a:srgbClr val="004C78"/>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marL="342900" indent="-342900" algn="l" rtl="0" eaLnBrk="0" fontAlgn="base" hangingPunct="0">
              <a:spcBef>
                <a:spcPct val="0"/>
              </a:spcBef>
              <a:spcAft>
                <a:spcPct val="20000"/>
              </a:spcAft>
              <a:buClr>
                <a:schemeClr val="hlink"/>
              </a:buClr>
              <a:buSzPct val="75000"/>
              <a:buFont typeface="Wingdings" pitchFamily="2" charset="2"/>
              <a:buChar char="n"/>
              <a:defRPr sz="2800">
                <a:solidFill>
                  <a:schemeClr val="bg1"/>
                </a:solidFill>
                <a:latin typeface="+mn-lt"/>
                <a:ea typeface="+mn-ea"/>
                <a:cs typeface="+mn-cs"/>
              </a:defRPr>
            </a:lvl1pPr>
            <a:lvl2pPr marL="742950" indent="-200025" algn="l" rtl="0" eaLnBrk="0" fontAlgn="base" hangingPunct="0">
              <a:spcBef>
                <a:spcPct val="0"/>
              </a:spcBef>
              <a:spcAft>
                <a:spcPct val="20000"/>
              </a:spcAft>
              <a:buClr>
                <a:srgbClr val="80BA64"/>
              </a:buClr>
              <a:buSzPct val="75000"/>
              <a:buFont typeface="Wingdings" pitchFamily="2" charset="2"/>
              <a:buChar char="l"/>
              <a:defRPr sz="2400">
                <a:solidFill>
                  <a:schemeClr val="bg1"/>
                </a:solidFill>
                <a:latin typeface="+mn-lt"/>
              </a:defRPr>
            </a:lvl2pPr>
            <a:lvl3pPr marL="1143000" indent="-228600" algn="l" rtl="0" eaLnBrk="0" fontAlgn="base" hangingPunct="0">
              <a:spcBef>
                <a:spcPct val="0"/>
              </a:spcBef>
              <a:spcAft>
                <a:spcPct val="20000"/>
              </a:spcAft>
              <a:buChar char="•"/>
              <a:defRPr>
                <a:solidFill>
                  <a:schemeClr val="bg1"/>
                </a:solidFill>
                <a:latin typeface="+mn-lt"/>
              </a:defRPr>
            </a:lvl3pPr>
            <a:lvl4pPr marL="1600200" indent="-228600" algn="l" rtl="0" eaLnBrk="0" fontAlgn="base" hangingPunct="0">
              <a:spcBef>
                <a:spcPct val="0"/>
              </a:spcBef>
              <a:spcAft>
                <a:spcPct val="20000"/>
              </a:spcAft>
              <a:buChar char="–"/>
              <a:defRPr>
                <a:solidFill>
                  <a:schemeClr val="bg1"/>
                </a:solidFill>
                <a:latin typeface="+mn-lt"/>
              </a:defRPr>
            </a:lvl4pPr>
            <a:lvl5pPr marL="2057400" indent="-228600" algn="l" rtl="0" eaLnBrk="0" fontAlgn="base" hangingPunct="0">
              <a:spcBef>
                <a:spcPct val="20000"/>
              </a:spcBef>
              <a:spcAft>
                <a:spcPct val="0"/>
              </a:spcAft>
              <a:buChar char="»"/>
              <a:defRPr sz="2000" b="1">
                <a:solidFill>
                  <a:schemeClr val="tx1"/>
                </a:solidFill>
                <a:latin typeface="News Gothic" pitchFamily="34" charset="0"/>
              </a:defRPr>
            </a:lvl5pPr>
            <a:lvl6pPr marL="2514600" indent="-228600" algn="l" rtl="0" eaLnBrk="0" fontAlgn="base" hangingPunct="0">
              <a:spcBef>
                <a:spcPct val="20000"/>
              </a:spcBef>
              <a:spcAft>
                <a:spcPct val="0"/>
              </a:spcAft>
              <a:buChar char="»"/>
              <a:defRPr sz="2000" b="1">
                <a:solidFill>
                  <a:schemeClr val="tx1"/>
                </a:solidFill>
                <a:latin typeface="News Gothic" pitchFamily="34" charset="0"/>
              </a:defRPr>
            </a:lvl6pPr>
            <a:lvl7pPr marL="2971800" indent="-228600" algn="l" rtl="0" eaLnBrk="0" fontAlgn="base" hangingPunct="0">
              <a:spcBef>
                <a:spcPct val="20000"/>
              </a:spcBef>
              <a:spcAft>
                <a:spcPct val="0"/>
              </a:spcAft>
              <a:buChar char="»"/>
              <a:defRPr sz="2000" b="1">
                <a:solidFill>
                  <a:schemeClr val="tx1"/>
                </a:solidFill>
                <a:latin typeface="News Gothic" pitchFamily="34" charset="0"/>
              </a:defRPr>
            </a:lvl7pPr>
            <a:lvl8pPr marL="3429000" indent="-228600" algn="l" rtl="0" eaLnBrk="0" fontAlgn="base" hangingPunct="0">
              <a:spcBef>
                <a:spcPct val="20000"/>
              </a:spcBef>
              <a:spcAft>
                <a:spcPct val="0"/>
              </a:spcAft>
              <a:buChar char="»"/>
              <a:defRPr sz="2000" b="1">
                <a:solidFill>
                  <a:schemeClr val="tx1"/>
                </a:solidFill>
                <a:latin typeface="News Gothic" pitchFamily="34" charset="0"/>
              </a:defRPr>
            </a:lvl8pPr>
            <a:lvl9pPr marL="3886200" indent="-228600" algn="l" rtl="0" eaLnBrk="0" fontAlgn="base" hangingPunct="0">
              <a:spcBef>
                <a:spcPct val="20000"/>
              </a:spcBef>
              <a:spcAft>
                <a:spcPct val="0"/>
              </a:spcAft>
              <a:buChar char="»"/>
              <a:defRPr sz="2000" b="1">
                <a:solidFill>
                  <a:schemeClr val="tx1"/>
                </a:solidFill>
                <a:latin typeface="News Gothic" pitchFamily="34" charset="0"/>
              </a:defRPr>
            </a:lvl9pPr>
          </a:lstStyle>
          <a:p>
            <a:pPr marL="542925" lvl="1" indent="0">
              <a:buNone/>
            </a:pPr>
            <a:r>
              <a:rPr lang="en-US" dirty="0">
                <a:solidFill>
                  <a:schemeClr val="tx1"/>
                </a:solidFill>
                <a:latin typeface="Calibri" pitchFamily="34" charset="0"/>
                <a:cs typeface="Calibri" pitchFamily="34" charset="0"/>
              </a:rPr>
              <a:t> </a:t>
            </a:r>
          </a:p>
          <a:p>
            <a:pPr marL="933450" lvl="1" indent="-390525"/>
            <a:r>
              <a:rPr lang="en-US" dirty="0">
                <a:solidFill>
                  <a:schemeClr val="tx1"/>
                </a:solidFill>
                <a:latin typeface="Calibri" pitchFamily="34" charset="0"/>
                <a:cs typeface="Calibri" pitchFamily="34" charset="0"/>
              </a:rPr>
              <a:t>Context: crop nutrient gaps project (maize-legume systems)</a:t>
            </a:r>
          </a:p>
          <a:p>
            <a:pPr marL="933450" lvl="1" indent="-390525"/>
            <a:r>
              <a:rPr lang="en-US" dirty="0">
                <a:solidFill>
                  <a:schemeClr val="tx1"/>
                </a:solidFill>
                <a:latin typeface="Calibri" pitchFamily="34" charset="0"/>
                <a:cs typeface="Calibri" pitchFamily="34" charset="0"/>
              </a:rPr>
              <a:t>Relative yield gap: large-medium-small (&gt;66-33-&lt;33%)</a:t>
            </a:r>
          </a:p>
          <a:p>
            <a:pPr marL="933450" lvl="1" indent="-390525"/>
            <a:r>
              <a:rPr lang="en-US" dirty="0">
                <a:solidFill>
                  <a:schemeClr val="tx1"/>
                </a:solidFill>
                <a:latin typeface="Calibri" pitchFamily="34" charset="0"/>
                <a:cs typeface="Calibri" pitchFamily="34" charset="0"/>
              </a:rPr>
              <a:t>Temporal CV of water limited yield potential: low risk-high risk (&lt;&gt;0.25)</a:t>
            </a:r>
          </a:p>
          <a:p>
            <a:pPr marL="933450" lvl="1" indent="-390525"/>
            <a:endParaRPr lang="en-US" dirty="0">
              <a:solidFill>
                <a:schemeClr val="tx1"/>
              </a:solidFill>
              <a:latin typeface="Calibri" pitchFamily="34" charset="0"/>
              <a:cs typeface="Calibri" pitchFamily="34" charset="0"/>
            </a:endParaRPr>
          </a:p>
        </p:txBody>
      </p:sp>
      <p:pic>
        <p:nvPicPr>
          <p:cNvPr id="12" name="Picture 11"/>
          <p:cNvPicPr/>
          <p:nvPr/>
        </p:nvPicPr>
        <p:blipFill rotWithShape="1">
          <a:blip r:embed="rId2">
            <a:extLst>
              <a:ext uri="{28A0092B-C50C-407E-A947-70E740481C1C}">
                <a14:useLocalDpi xmlns:a14="http://schemas.microsoft.com/office/drawing/2010/main" val="0"/>
              </a:ext>
            </a:extLst>
          </a:blip>
          <a:srcRect l="2" r="2"/>
          <a:stretch/>
        </p:blipFill>
        <p:spPr bwMode="auto">
          <a:xfrm>
            <a:off x="1996063" y="2779395"/>
            <a:ext cx="5734050" cy="3707130"/>
          </a:xfrm>
          <a:prstGeom prst="rect">
            <a:avLst/>
          </a:prstGeom>
          <a:solidFill>
            <a:schemeClr val="tx1"/>
          </a:solidFill>
          <a:ln>
            <a:solidFill>
              <a:schemeClr val="tx1"/>
            </a:solidFill>
          </a:ln>
        </p:spPr>
      </p:pic>
      <p:sp>
        <p:nvSpPr>
          <p:cNvPr id="2" name="TextBox 1"/>
          <p:cNvSpPr txBox="1"/>
          <p:nvPr/>
        </p:nvSpPr>
        <p:spPr>
          <a:xfrm>
            <a:off x="8039274" y="6408420"/>
            <a:ext cx="1935145" cy="307777"/>
          </a:xfrm>
          <a:prstGeom prst="rect">
            <a:avLst/>
          </a:prstGeom>
          <a:noFill/>
        </p:spPr>
        <p:txBody>
          <a:bodyPr wrap="none" rtlCol="0">
            <a:spAutoFit/>
          </a:bodyPr>
          <a:lstStyle/>
          <a:p>
            <a:r>
              <a:rPr lang="en-US" dirty="0">
                <a:solidFill>
                  <a:schemeClr val="tx1"/>
                </a:solidFill>
              </a:rPr>
              <a:t>Farrow et al., in prep</a:t>
            </a:r>
          </a:p>
        </p:txBody>
      </p:sp>
    </p:spTree>
    <p:extLst>
      <p:ext uri="{BB962C8B-B14F-4D97-AF65-F5344CB8AC3E}">
        <p14:creationId xmlns:p14="http://schemas.microsoft.com/office/powerpoint/2010/main" val="51281942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Rectangle 9"/>
          <p:cNvSpPr>
            <a:spLocks noChangeArrowheads="1"/>
          </p:cNvSpPr>
          <p:nvPr/>
        </p:nvSpPr>
        <p:spPr bwMode="auto">
          <a:xfrm>
            <a:off x="320852" y="157939"/>
            <a:ext cx="9748837" cy="523220"/>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31750">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285750" indent="-285750" algn="l">
              <a:buFont typeface="Wingdings" panose="05000000000000000000" pitchFamily="2" charset="2"/>
              <a:buChar char="q"/>
            </a:pPr>
            <a:r>
              <a:rPr lang="en-GB" sz="2800" dirty="0"/>
              <a:t> Adding socio-economic ‘feasibility’ (spatially explicit)</a:t>
            </a:r>
          </a:p>
        </p:txBody>
      </p:sp>
      <p:sp>
        <p:nvSpPr>
          <p:cNvPr id="11" name="Rectangle 3"/>
          <p:cNvSpPr txBox="1">
            <a:spLocks noChangeArrowheads="1"/>
          </p:cNvSpPr>
          <p:nvPr/>
        </p:nvSpPr>
        <p:spPr bwMode="auto">
          <a:xfrm>
            <a:off x="0" y="1716426"/>
            <a:ext cx="9217024" cy="4826450"/>
          </a:xfrm>
          <a:prstGeom prst="rect">
            <a:avLst/>
          </a:prstGeom>
          <a:noFill/>
          <a:ln>
            <a:noFill/>
          </a:ln>
          <a:effectLst/>
          <a:extLst>
            <a:ext uri="{909E8E84-426E-40DD-AFC4-6F175D3DCCD1}">
              <a14:hiddenFill xmlns:a14="http://schemas.microsoft.com/office/drawing/2010/main">
                <a:solidFill>
                  <a:srgbClr val="004C78"/>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marL="342900" indent="-342900" algn="l" rtl="0" eaLnBrk="0" fontAlgn="base" hangingPunct="0">
              <a:spcBef>
                <a:spcPct val="0"/>
              </a:spcBef>
              <a:spcAft>
                <a:spcPct val="20000"/>
              </a:spcAft>
              <a:buClr>
                <a:schemeClr val="hlink"/>
              </a:buClr>
              <a:buSzPct val="75000"/>
              <a:buFont typeface="Wingdings" pitchFamily="2" charset="2"/>
              <a:buChar char="n"/>
              <a:defRPr sz="2800">
                <a:solidFill>
                  <a:schemeClr val="bg1"/>
                </a:solidFill>
                <a:latin typeface="+mn-lt"/>
                <a:ea typeface="+mn-ea"/>
                <a:cs typeface="+mn-cs"/>
              </a:defRPr>
            </a:lvl1pPr>
            <a:lvl2pPr marL="742950" indent="-200025" algn="l" rtl="0" eaLnBrk="0" fontAlgn="base" hangingPunct="0">
              <a:spcBef>
                <a:spcPct val="0"/>
              </a:spcBef>
              <a:spcAft>
                <a:spcPct val="20000"/>
              </a:spcAft>
              <a:buClr>
                <a:srgbClr val="80BA64"/>
              </a:buClr>
              <a:buSzPct val="75000"/>
              <a:buFont typeface="Wingdings" pitchFamily="2" charset="2"/>
              <a:buChar char="l"/>
              <a:defRPr sz="2400">
                <a:solidFill>
                  <a:schemeClr val="bg1"/>
                </a:solidFill>
                <a:latin typeface="+mn-lt"/>
              </a:defRPr>
            </a:lvl2pPr>
            <a:lvl3pPr marL="1143000" indent="-228600" algn="l" rtl="0" eaLnBrk="0" fontAlgn="base" hangingPunct="0">
              <a:spcBef>
                <a:spcPct val="0"/>
              </a:spcBef>
              <a:spcAft>
                <a:spcPct val="20000"/>
              </a:spcAft>
              <a:buChar char="•"/>
              <a:defRPr>
                <a:solidFill>
                  <a:schemeClr val="bg1"/>
                </a:solidFill>
                <a:latin typeface="+mn-lt"/>
              </a:defRPr>
            </a:lvl3pPr>
            <a:lvl4pPr marL="1600200" indent="-228600" algn="l" rtl="0" eaLnBrk="0" fontAlgn="base" hangingPunct="0">
              <a:spcBef>
                <a:spcPct val="0"/>
              </a:spcBef>
              <a:spcAft>
                <a:spcPct val="20000"/>
              </a:spcAft>
              <a:buChar char="–"/>
              <a:defRPr>
                <a:solidFill>
                  <a:schemeClr val="bg1"/>
                </a:solidFill>
                <a:latin typeface="+mn-lt"/>
              </a:defRPr>
            </a:lvl4pPr>
            <a:lvl5pPr marL="2057400" indent="-228600" algn="l" rtl="0" eaLnBrk="0" fontAlgn="base" hangingPunct="0">
              <a:spcBef>
                <a:spcPct val="20000"/>
              </a:spcBef>
              <a:spcAft>
                <a:spcPct val="0"/>
              </a:spcAft>
              <a:buChar char="»"/>
              <a:defRPr sz="2000" b="1">
                <a:solidFill>
                  <a:schemeClr val="tx1"/>
                </a:solidFill>
                <a:latin typeface="News Gothic" pitchFamily="34" charset="0"/>
              </a:defRPr>
            </a:lvl5pPr>
            <a:lvl6pPr marL="2514600" indent="-228600" algn="l" rtl="0" eaLnBrk="0" fontAlgn="base" hangingPunct="0">
              <a:spcBef>
                <a:spcPct val="20000"/>
              </a:spcBef>
              <a:spcAft>
                <a:spcPct val="0"/>
              </a:spcAft>
              <a:buChar char="»"/>
              <a:defRPr sz="2000" b="1">
                <a:solidFill>
                  <a:schemeClr val="tx1"/>
                </a:solidFill>
                <a:latin typeface="News Gothic" pitchFamily="34" charset="0"/>
              </a:defRPr>
            </a:lvl6pPr>
            <a:lvl7pPr marL="2971800" indent="-228600" algn="l" rtl="0" eaLnBrk="0" fontAlgn="base" hangingPunct="0">
              <a:spcBef>
                <a:spcPct val="20000"/>
              </a:spcBef>
              <a:spcAft>
                <a:spcPct val="0"/>
              </a:spcAft>
              <a:buChar char="»"/>
              <a:defRPr sz="2000" b="1">
                <a:solidFill>
                  <a:schemeClr val="tx1"/>
                </a:solidFill>
                <a:latin typeface="News Gothic" pitchFamily="34" charset="0"/>
              </a:defRPr>
            </a:lvl7pPr>
            <a:lvl8pPr marL="3429000" indent="-228600" algn="l" rtl="0" eaLnBrk="0" fontAlgn="base" hangingPunct="0">
              <a:spcBef>
                <a:spcPct val="20000"/>
              </a:spcBef>
              <a:spcAft>
                <a:spcPct val="0"/>
              </a:spcAft>
              <a:buChar char="»"/>
              <a:defRPr sz="2000" b="1">
                <a:solidFill>
                  <a:schemeClr val="tx1"/>
                </a:solidFill>
                <a:latin typeface="News Gothic" pitchFamily="34" charset="0"/>
              </a:defRPr>
            </a:lvl8pPr>
            <a:lvl9pPr marL="3886200" indent="-228600" algn="l" rtl="0" eaLnBrk="0" fontAlgn="base" hangingPunct="0">
              <a:spcBef>
                <a:spcPct val="20000"/>
              </a:spcBef>
              <a:spcAft>
                <a:spcPct val="0"/>
              </a:spcAft>
              <a:buChar char="»"/>
              <a:defRPr sz="2000" b="1">
                <a:solidFill>
                  <a:schemeClr val="tx1"/>
                </a:solidFill>
                <a:latin typeface="News Gothic" pitchFamily="34" charset="0"/>
              </a:defRPr>
            </a:lvl9pPr>
          </a:lstStyle>
          <a:p>
            <a:pPr marL="542925" lvl="1" indent="0">
              <a:buNone/>
            </a:pPr>
            <a:r>
              <a:rPr lang="en-US" dirty="0">
                <a:solidFill>
                  <a:schemeClr val="tx1"/>
                </a:solidFill>
                <a:latin typeface="Calibri" pitchFamily="34" charset="0"/>
                <a:cs typeface="Calibri" pitchFamily="34" charset="0"/>
              </a:rPr>
              <a:t> </a:t>
            </a:r>
          </a:p>
          <a:p>
            <a:pPr marL="933450" lvl="1" indent="-390525"/>
            <a:r>
              <a:rPr lang="en-US" dirty="0">
                <a:solidFill>
                  <a:schemeClr val="tx1"/>
                </a:solidFill>
                <a:latin typeface="Calibri" pitchFamily="34" charset="0"/>
                <a:cs typeface="Calibri" pitchFamily="34" charset="0"/>
              </a:rPr>
              <a:t>Access to output markets 	</a:t>
            </a:r>
          </a:p>
          <a:p>
            <a:pPr marL="542925" lvl="1" indent="0">
              <a:buNone/>
            </a:pPr>
            <a:r>
              <a:rPr lang="en-US" sz="1800" dirty="0">
                <a:solidFill>
                  <a:schemeClr val="tx1"/>
                </a:solidFill>
                <a:latin typeface="Calibri" pitchFamily="34" charset="0"/>
                <a:cs typeface="Calibri" pitchFamily="34" charset="0"/>
              </a:rPr>
              <a:t>(&lt;&gt;3h, FEWS NET)</a:t>
            </a:r>
          </a:p>
          <a:p>
            <a:pPr marL="933450" lvl="1" indent="-390525"/>
            <a:r>
              <a:rPr lang="en-US" dirty="0">
                <a:solidFill>
                  <a:schemeClr val="tx1"/>
                </a:solidFill>
                <a:latin typeface="Calibri" pitchFamily="34" charset="0"/>
                <a:cs typeface="Calibri" pitchFamily="34" charset="0"/>
              </a:rPr>
              <a:t>Access to input markets 	</a:t>
            </a:r>
          </a:p>
          <a:p>
            <a:pPr marL="542925" lvl="1" indent="0">
              <a:buNone/>
            </a:pPr>
            <a:r>
              <a:rPr lang="en-US" sz="1800" dirty="0">
                <a:solidFill>
                  <a:schemeClr val="tx1"/>
                </a:solidFill>
                <a:latin typeface="Calibri" pitchFamily="34" charset="0"/>
                <a:cs typeface="Calibri" pitchFamily="34" charset="0"/>
              </a:rPr>
              <a:t>(&lt;&gt;4h, IFPRI &amp; CSA, 2006)</a:t>
            </a:r>
          </a:p>
          <a:p>
            <a:pPr marL="933450" lvl="1" indent="-390525"/>
            <a:r>
              <a:rPr lang="en-US" dirty="0">
                <a:solidFill>
                  <a:schemeClr val="tx1"/>
                </a:solidFill>
                <a:latin typeface="Calibri" pitchFamily="34" charset="0"/>
                <a:cs typeface="Calibri" pitchFamily="34" charset="0"/>
              </a:rPr>
              <a:t>Cattle population density </a:t>
            </a:r>
          </a:p>
          <a:p>
            <a:pPr marL="542925" lvl="1" indent="0">
              <a:buNone/>
            </a:pPr>
            <a:r>
              <a:rPr lang="en-US" sz="1800" dirty="0">
                <a:solidFill>
                  <a:schemeClr val="tx1"/>
                </a:solidFill>
                <a:latin typeface="Calibri" pitchFamily="34" charset="0"/>
                <a:cs typeface="Calibri" pitchFamily="34" charset="0"/>
              </a:rPr>
              <a:t>(&lt;&gt;50/km</a:t>
            </a:r>
            <a:r>
              <a:rPr lang="en-US" sz="1800" baseline="30000" dirty="0">
                <a:solidFill>
                  <a:schemeClr val="tx1"/>
                </a:solidFill>
                <a:latin typeface="Calibri" pitchFamily="34" charset="0"/>
                <a:cs typeface="Calibri" pitchFamily="34" charset="0"/>
              </a:rPr>
              <a:t>2</a:t>
            </a:r>
            <a:r>
              <a:rPr lang="en-US" sz="1800" dirty="0">
                <a:solidFill>
                  <a:schemeClr val="tx1"/>
                </a:solidFill>
                <a:latin typeface="Calibri" pitchFamily="34" charset="0"/>
                <a:cs typeface="Calibri" pitchFamily="34" charset="0"/>
              </a:rPr>
              <a:t>, </a:t>
            </a:r>
            <a:r>
              <a:rPr lang="en-US" sz="1800" dirty="0" err="1">
                <a:solidFill>
                  <a:schemeClr val="tx1"/>
                </a:solidFill>
                <a:latin typeface="Calibri" pitchFamily="34" charset="0"/>
                <a:cs typeface="Calibri" pitchFamily="34" charset="0"/>
              </a:rPr>
              <a:t>Wint</a:t>
            </a:r>
            <a:r>
              <a:rPr lang="en-US" sz="1800" dirty="0">
                <a:solidFill>
                  <a:schemeClr val="tx1"/>
                </a:solidFill>
                <a:latin typeface="Calibri" pitchFamily="34" charset="0"/>
                <a:cs typeface="Calibri" pitchFamily="34" charset="0"/>
              </a:rPr>
              <a:t> and Robinson, 2007)</a:t>
            </a:r>
          </a:p>
          <a:p>
            <a:pPr marL="933450" lvl="1" indent="-390525"/>
            <a:r>
              <a:rPr lang="en-US" dirty="0">
                <a:solidFill>
                  <a:schemeClr val="tx1"/>
                </a:solidFill>
                <a:latin typeface="Calibri" pitchFamily="34" charset="0"/>
                <a:cs typeface="Calibri" pitchFamily="34" charset="0"/>
              </a:rPr>
              <a:t>Human population density</a:t>
            </a:r>
          </a:p>
          <a:p>
            <a:pPr marL="542925" lvl="1" indent="0">
              <a:buNone/>
            </a:pPr>
            <a:r>
              <a:rPr lang="en-US" sz="1800" dirty="0">
                <a:solidFill>
                  <a:schemeClr val="tx1"/>
                </a:solidFill>
                <a:latin typeface="Calibri" pitchFamily="34" charset="0"/>
                <a:cs typeface="Calibri" pitchFamily="34" charset="0"/>
              </a:rPr>
              <a:t>(&lt;&gt;100/km</a:t>
            </a:r>
            <a:r>
              <a:rPr lang="en-US" sz="1800" baseline="30000" dirty="0">
                <a:solidFill>
                  <a:schemeClr val="tx1"/>
                </a:solidFill>
                <a:latin typeface="Calibri" pitchFamily="34" charset="0"/>
                <a:cs typeface="Calibri" pitchFamily="34" charset="0"/>
              </a:rPr>
              <a:t>2</a:t>
            </a:r>
            <a:r>
              <a:rPr lang="en-US" sz="1800" dirty="0">
                <a:solidFill>
                  <a:schemeClr val="tx1"/>
                </a:solidFill>
                <a:latin typeface="Calibri" pitchFamily="34" charset="0"/>
                <a:cs typeface="Calibri" pitchFamily="34" charset="0"/>
              </a:rPr>
              <a:t>, </a:t>
            </a:r>
            <a:r>
              <a:rPr lang="en-US" sz="1800" dirty="0" err="1">
                <a:solidFill>
                  <a:schemeClr val="tx1"/>
                </a:solidFill>
                <a:latin typeface="Calibri" pitchFamily="34" charset="0"/>
                <a:cs typeface="Calibri" pitchFamily="34" charset="0"/>
              </a:rPr>
              <a:t>Linard</a:t>
            </a:r>
            <a:r>
              <a:rPr lang="en-US" sz="1800" dirty="0">
                <a:solidFill>
                  <a:schemeClr val="tx1"/>
                </a:solidFill>
                <a:latin typeface="Calibri" pitchFamily="34" charset="0"/>
                <a:cs typeface="Calibri" pitchFamily="34" charset="0"/>
              </a:rPr>
              <a:t> et al., 2012)</a:t>
            </a:r>
          </a:p>
          <a:p>
            <a:pPr marL="933450" lvl="1" indent="-390525"/>
            <a:endParaRPr lang="en-US" dirty="0">
              <a:solidFill>
                <a:schemeClr val="tx1"/>
              </a:solidFill>
              <a:latin typeface="Calibri" pitchFamily="34" charset="0"/>
              <a:cs typeface="Calibri" pitchFamily="34" charset="0"/>
            </a:endParaRPr>
          </a:p>
        </p:txBody>
      </p:sp>
      <p:pic>
        <p:nvPicPr>
          <p:cNvPr id="5" name="Picture 4"/>
          <p:cNvPicPr/>
          <p:nvPr/>
        </p:nvPicPr>
        <p:blipFill>
          <a:blip r:embed="rId2" cstate="print">
            <a:extLst>
              <a:ext uri="{28A0092B-C50C-407E-A947-70E740481C1C}">
                <a14:useLocalDpi xmlns:a14="http://schemas.microsoft.com/office/drawing/2010/main" val="0"/>
              </a:ext>
            </a:extLst>
          </a:blip>
          <a:stretch>
            <a:fillRect/>
          </a:stretch>
        </p:blipFill>
        <p:spPr>
          <a:xfrm>
            <a:off x="5340350" y="1488540"/>
            <a:ext cx="4893310" cy="3884613"/>
          </a:xfrm>
          <a:prstGeom prst="rect">
            <a:avLst/>
          </a:prstGeom>
        </p:spPr>
      </p:pic>
      <p:sp>
        <p:nvSpPr>
          <p:cNvPr id="6" name="TextBox 5"/>
          <p:cNvSpPr txBox="1"/>
          <p:nvPr/>
        </p:nvSpPr>
        <p:spPr>
          <a:xfrm>
            <a:off x="8039274" y="6408420"/>
            <a:ext cx="1935145" cy="307777"/>
          </a:xfrm>
          <a:prstGeom prst="rect">
            <a:avLst/>
          </a:prstGeom>
          <a:noFill/>
        </p:spPr>
        <p:txBody>
          <a:bodyPr wrap="none" rtlCol="0">
            <a:spAutoFit/>
          </a:bodyPr>
          <a:lstStyle/>
          <a:p>
            <a:r>
              <a:rPr lang="en-US" dirty="0">
                <a:solidFill>
                  <a:schemeClr val="tx1"/>
                </a:solidFill>
              </a:rPr>
              <a:t>Farrow et al., in prep</a:t>
            </a:r>
          </a:p>
        </p:txBody>
      </p:sp>
    </p:spTree>
    <p:extLst>
      <p:ext uri="{BB962C8B-B14F-4D97-AF65-F5344CB8AC3E}">
        <p14:creationId xmlns:p14="http://schemas.microsoft.com/office/powerpoint/2010/main" val="93146212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Rectangle 9"/>
          <p:cNvSpPr>
            <a:spLocks noChangeArrowheads="1"/>
          </p:cNvSpPr>
          <p:nvPr/>
        </p:nvSpPr>
        <p:spPr bwMode="auto">
          <a:xfrm>
            <a:off x="320852" y="157939"/>
            <a:ext cx="9748837" cy="523220"/>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31750">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285750" indent="-285750" algn="l">
              <a:buFont typeface="Wingdings" panose="05000000000000000000" pitchFamily="2" charset="2"/>
              <a:buChar char="q"/>
            </a:pPr>
            <a:r>
              <a:rPr lang="en-GB" sz="2800" dirty="0"/>
              <a:t> Combining</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6717" y="843654"/>
            <a:ext cx="5456555" cy="1714190"/>
          </a:xfrm>
          <a:prstGeom prst="rect">
            <a:avLst/>
          </a:prstGeom>
        </p:spPr>
      </p:pic>
      <p:pic>
        <p:nvPicPr>
          <p:cNvPr id="8" name="Picture 7"/>
          <p:cNvPicPr/>
          <p:nvPr/>
        </p:nvPicPr>
        <p:blipFill>
          <a:blip r:embed="rId3" cstate="print">
            <a:extLst>
              <a:ext uri="{28A0092B-C50C-407E-A947-70E740481C1C}">
                <a14:useLocalDpi xmlns:a14="http://schemas.microsoft.com/office/drawing/2010/main" val="0"/>
              </a:ext>
            </a:extLst>
          </a:blip>
          <a:stretch>
            <a:fillRect/>
          </a:stretch>
        </p:blipFill>
        <p:spPr>
          <a:xfrm>
            <a:off x="426717" y="2720340"/>
            <a:ext cx="5456555" cy="3976052"/>
          </a:xfrm>
          <a:prstGeom prst="rect">
            <a:avLst/>
          </a:prstGeom>
        </p:spPr>
      </p:pic>
      <p:sp>
        <p:nvSpPr>
          <p:cNvPr id="5" name="TextBox 4"/>
          <p:cNvSpPr txBox="1"/>
          <p:nvPr/>
        </p:nvSpPr>
        <p:spPr>
          <a:xfrm>
            <a:off x="5883272" y="6458357"/>
            <a:ext cx="1935145" cy="307777"/>
          </a:xfrm>
          <a:prstGeom prst="rect">
            <a:avLst/>
          </a:prstGeom>
          <a:noFill/>
        </p:spPr>
        <p:txBody>
          <a:bodyPr wrap="none" rtlCol="0">
            <a:spAutoFit/>
          </a:bodyPr>
          <a:lstStyle/>
          <a:p>
            <a:r>
              <a:rPr lang="en-US" dirty="0">
                <a:solidFill>
                  <a:schemeClr val="tx1"/>
                </a:solidFill>
              </a:rPr>
              <a:t>Farrow et al., in prep</a:t>
            </a:r>
          </a:p>
        </p:txBody>
      </p:sp>
      <p:sp>
        <p:nvSpPr>
          <p:cNvPr id="6" name="TextBox 5"/>
          <p:cNvSpPr txBox="1"/>
          <p:nvPr/>
        </p:nvSpPr>
        <p:spPr>
          <a:xfrm>
            <a:off x="6041376" y="1403744"/>
            <a:ext cx="4085604" cy="954107"/>
          </a:xfrm>
          <a:prstGeom prst="rect">
            <a:avLst/>
          </a:prstGeom>
          <a:noFill/>
        </p:spPr>
        <p:txBody>
          <a:bodyPr wrap="square" rtlCol="0">
            <a:spAutoFit/>
          </a:bodyPr>
          <a:lstStyle/>
          <a:p>
            <a:pPr marL="285750" indent="-285750" algn="l">
              <a:buFont typeface="Arial" panose="020B0604020202020204" pitchFamily="34" charset="0"/>
              <a:buChar char="•"/>
            </a:pPr>
            <a:r>
              <a:rPr lang="en-US" dirty="0">
                <a:solidFill>
                  <a:schemeClr val="tx1"/>
                </a:solidFill>
              </a:rPr>
              <a:t>Qualitative</a:t>
            </a:r>
          </a:p>
          <a:p>
            <a:pPr marL="285750" indent="-285750" algn="l">
              <a:buFont typeface="Arial" panose="020B0604020202020204" pitchFamily="34" charset="0"/>
              <a:buChar char="•"/>
            </a:pPr>
            <a:r>
              <a:rPr lang="en-US" dirty="0">
                <a:solidFill>
                  <a:schemeClr val="tx1"/>
                </a:solidFill>
              </a:rPr>
              <a:t>Only market access, population and cattle density for socio-economic feasibility</a:t>
            </a:r>
          </a:p>
          <a:p>
            <a:pPr marL="285750" indent="-285750" algn="l">
              <a:buFont typeface="Arial" panose="020B0604020202020204" pitchFamily="34" charset="0"/>
              <a:buChar char="•"/>
            </a:pPr>
            <a:r>
              <a:rPr lang="en-US" dirty="0">
                <a:solidFill>
                  <a:schemeClr val="tx1"/>
                </a:solidFill>
              </a:rPr>
              <a:t>Crop specific (maize)</a:t>
            </a:r>
          </a:p>
        </p:txBody>
      </p:sp>
      <p:pic>
        <p:nvPicPr>
          <p:cNvPr id="7" name="Picture 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998183" y="2956560"/>
            <a:ext cx="4288817" cy="321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ight Arrow 1"/>
          <p:cNvSpPr/>
          <p:nvPr/>
        </p:nvSpPr>
        <p:spPr bwMode="auto">
          <a:xfrm rot="844246">
            <a:off x="4480560" y="4686300"/>
            <a:ext cx="4061460" cy="845820"/>
          </a:xfrm>
          <a:prstGeom prst="rightArrow">
            <a:avLst/>
          </a:prstGeom>
          <a:noFill/>
          <a:ln w="31750" cap="flat" cmpd="sng" algn="ctr">
            <a:solidFill>
              <a:schemeClr val="accent1"/>
            </a:solidFill>
            <a:prstDash val="solid"/>
            <a:round/>
            <a:headEnd type="none" w="med" len="med"/>
            <a:tailEnd type="triangl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a:ln>
                <a:noFill/>
              </a:ln>
              <a:solidFill>
                <a:schemeClr val="folHlink"/>
              </a:solidFill>
              <a:effectLst/>
              <a:latin typeface="Arial" charset="0"/>
            </a:endParaRPr>
          </a:p>
        </p:txBody>
      </p:sp>
    </p:spTree>
    <p:extLst>
      <p:ext uri="{BB962C8B-B14F-4D97-AF65-F5344CB8AC3E}">
        <p14:creationId xmlns:p14="http://schemas.microsoft.com/office/powerpoint/2010/main" val="60929690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5058" name="Rectangle 3"/>
          <p:cNvSpPr>
            <a:spLocks noChangeArrowheads="1"/>
          </p:cNvSpPr>
          <p:nvPr/>
        </p:nvSpPr>
        <p:spPr bwMode="auto">
          <a:xfrm>
            <a:off x="249238" y="182563"/>
            <a:ext cx="9952037" cy="4708981"/>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31750">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457200" indent="-457200" algn="l">
              <a:buFont typeface="Wingdings" panose="05000000000000000000" pitchFamily="2" charset="2"/>
              <a:buChar char="q"/>
            </a:pPr>
            <a:r>
              <a:rPr lang="en-GB" sz="2800" dirty="0"/>
              <a:t> Some conclusions</a:t>
            </a:r>
          </a:p>
          <a:p>
            <a:pPr algn="l"/>
            <a:endParaRPr lang="en-GB" sz="2000" dirty="0"/>
          </a:p>
          <a:p>
            <a:pPr algn="l">
              <a:buFont typeface="Wingdings" pitchFamily="2" charset="2"/>
              <a:buChar char="§"/>
            </a:pPr>
            <a:r>
              <a:rPr lang="en-GB" sz="2400" dirty="0">
                <a:solidFill>
                  <a:schemeClr val="tx1"/>
                </a:solidFill>
              </a:rPr>
              <a:t> </a:t>
            </a:r>
            <a:r>
              <a:rPr lang="en-GB" sz="2000" b="0" dirty="0">
                <a:solidFill>
                  <a:schemeClr val="tx1"/>
                </a:solidFill>
              </a:rPr>
              <a:t>Smallholder agricultural systems are key to food security in SSA </a:t>
            </a:r>
          </a:p>
          <a:p>
            <a:pPr algn="l"/>
            <a:r>
              <a:rPr lang="en-GB" sz="2000" b="0" dirty="0">
                <a:solidFill>
                  <a:schemeClr val="tx1"/>
                </a:solidFill>
              </a:rPr>
              <a:t> </a:t>
            </a:r>
          </a:p>
          <a:p>
            <a:pPr algn="l">
              <a:buFont typeface="Wingdings" pitchFamily="2" charset="2"/>
              <a:buChar char="§"/>
            </a:pPr>
            <a:r>
              <a:rPr lang="en-GB" sz="2000" b="0" dirty="0">
                <a:solidFill>
                  <a:schemeClr val="tx1"/>
                </a:solidFill>
              </a:rPr>
              <a:t> A systems approach can help unravelling the complexity and improve targeting of sustainable intensification options </a:t>
            </a:r>
          </a:p>
          <a:p>
            <a:pPr algn="l"/>
            <a:endParaRPr lang="en-GB" sz="2000" b="0" dirty="0">
              <a:solidFill>
                <a:schemeClr val="tx1"/>
              </a:solidFill>
            </a:endParaRPr>
          </a:p>
          <a:p>
            <a:pPr algn="l">
              <a:buFont typeface="Wingdings" pitchFamily="2" charset="2"/>
              <a:buChar char="§"/>
            </a:pPr>
            <a:r>
              <a:rPr lang="en-GB" sz="2000" b="0" dirty="0">
                <a:solidFill>
                  <a:schemeClr val="tx1"/>
                </a:solidFill>
              </a:rPr>
              <a:t> Socio-economic context (data, understanding, interaction) might be the bottleneck to targeted interventions </a:t>
            </a:r>
          </a:p>
          <a:p>
            <a:pPr algn="l"/>
            <a:endParaRPr lang="en-GB" sz="2000" b="0" dirty="0">
              <a:solidFill>
                <a:schemeClr val="tx1"/>
              </a:solidFill>
            </a:endParaRPr>
          </a:p>
          <a:p>
            <a:pPr algn="l">
              <a:buFont typeface="Wingdings" pitchFamily="2" charset="2"/>
              <a:buChar char="§"/>
            </a:pPr>
            <a:r>
              <a:rPr lang="en-GB" sz="2000" b="0" dirty="0">
                <a:solidFill>
                  <a:schemeClr val="tx1"/>
                </a:solidFill>
              </a:rPr>
              <a:t> A multi-disciplinary Research-in-Development approach and early interaction with stakeholders and development partners is required for delivering SI at scale in SSA</a:t>
            </a:r>
          </a:p>
          <a:p>
            <a:pPr algn="l">
              <a:buFont typeface="Wingdings" pitchFamily="2" charset="2"/>
              <a:buChar char="§"/>
            </a:pPr>
            <a:endParaRPr lang="en-GB" sz="2400" dirty="0">
              <a:solidFill>
                <a:schemeClr val="tx1"/>
              </a:solidFill>
            </a:endParaRPr>
          </a:p>
          <a:p>
            <a:pPr algn="l">
              <a:buFont typeface="Wingdings" pitchFamily="2" charset="2"/>
              <a:buNone/>
            </a:pPr>
            <a:endParaRPr lang="en-GB" sz="2400" dirty="0">
              <a:solidFill>
                <a:schemeClr val="tx1"/>
              </a:solidFill>
            </a:endParaRPr>
          </a:p>
        </p:txBody>
      </p:sp>
      <p:pic>
        <p:nvPicPr>
          <p:cNvPr id="45059" name="Picture 2" descr="npo00000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1" y="4727575"/>
            <a:ext cx="2411413" cy="18113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5060" name="Picture 6" descr="ScreenHunter_021"/>
          <p:cNvPicPr>
            <a:picLocks noChangeAspect="1" noChangeArrowheads="1"/>
          </p:cNvPicPr>
          <p:nvPr/>
        </p:nvPicPr>
        <p:blipFill>
          <a:blip r:embed="rId4">
            <a:extLst>
              <a:ext uri="{28A0092B-C50C-407E-A947-70E740481C1C}">
                <a14:useLocalDpi xmlns:a14="http://schemas.microsoft.com/office/drawing/2010/main" val="0"/>
              </a:ext>
            </a:extLst>
          </a:blip>
          <a:srcRect l="2873" t="2530" r="3342" b="2530"/>
          <a:stretch>
            <a:fillRect/>
          </a:stretch>
        </p:blipFill>
        <p:spPr bwMode="auto">
          <a:xfrm>
            <a:off x="7634287" y="4760913"/>
            <a:ext cx="2652713" cy="179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1" name="Picture 7" descr="P617007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30800" y="4745038"/>
            <a:ext cx="2414587" cy="1811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2" name="Picture 8" descr="Aes3d"/>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06650" y="4722813"/>
            <a:ext cx="2667000" cy="184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zoom/>
  </p:transition>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3" name="Rectangle 3"/>
          <p:cNvSpPr>
            <a:spLocks noChangeArrowheads="1"/>
          </p:cNvSpPr>
          <p:nvPr/>
        </p:nvSpPr>
        <p:spPr bwMode="auto">
          <a:xfrm>
            <a:off x="249238" y="232545"/>
            <a:ext cx="9880600" cy="5247590"/>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31750">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457200" indent="-457200" algn="l">
              <a:buFont typeface="Wingdings" panose="05000000000000000000" pitchFamily="2" charset="2"/>
              <a:buChar char="q"/>
            </a:pPr>
            <a:r>
              <a:rPr lang="en-GB" sz="2800" dirty="0"/>
              <a:t> History of farming systems research (keynote Ken </a:t>
            </a:r>
            <a:r>
              <a:rPr lang="en-GB" sz="2800" dirty="0" err="1"/>
              <a:t>Giller</a:t>
            </a:r>
            <a:r>
              <a:rPr lang="en-GB" sz="2800" dirty="0"/>
              <a:t>, 2017)</a:t>
            </a:r>
          </a:p>
          <a:p>
            <a:pPr marL="457200" indent="-457200" algn="l">
              <a:buFont typeface="Wingdings" panose="05000000000000000000" pitchFamily="2" charset="2"/>
              <a:buChar char="q"/>
            </a:pPr>
            <a:endParaRPr lang="en-GB" sz="2800" dirty="0"/>
          </a:p>
          <a:p>
            <a:pPr algn="l"/>
            <a:endParaRPr lang="en-GB" sz="1100" dirty="0">
              <a:solidFill>
                <a:schemeClr val="tx1"/>
              </a:solidFill>
            </a:endParaRPr>
          </a:p>
          <a:p>
            <a:pPr marL="800100" lvl="1" indent="-342900" algn="l">
              <a:buFont typeface="Wingdings" panose="05000000000000000000" pitchFamily="2" charset="2"/>
              <a:buChar char="§"/>
            </a:pPr>
            <a:r>
              <a:rPr lang="en-GB" sz="2400" b="0" dirty="0">
                <a:solidFill>
                  <a:schemeClr val="tx1"/>
                </a:solidFill>
              </a:rPr>
              <a:t>IITA early 90s: realization of non-/pseudo adoption of ‘proven technologies’ (e.g. alley cropping,…)</a:t>
            </a:r>
          </a:p>
          <a:p>
            <a:pPr marL="800100" lvl="1" indent="-342900" algn="l">
              <a:buFont typeface="Wingdings" panose="05000000000000000000" pitchFamily="2" charset="2"/>
              <a:buChar char="§"/>
            </a:pPr>
            <a:endParaRPr lang="en-GB" sz="2400" b="0" dirty="0">
              <a:solidFill>
                <a:schemeClr val="tx1"/>
              </a:solidFill>
            </a:endParaRPr>
          </a:p>
          <a:p>
            <a:pPr marL="800100" lvl="1" indent="-342900" algn="l">
              <a:buFont typeface="Wingdings" panose="05000000000000000000" pitchFamily="2" charset="2"/>
              <a:buChar char="§"/>
            </a:pPr>
            <a:r>
              <a:rPr lang="en-GB" sz="2400" b="0" dirty="0">
                <a:solidFill>
                  <a:schemeClr val="tx1"/>
                </a:solidFill>
              </a:rPr>
              <a:t>Dominated by economists</a:t>
            </a:r>
          </a:p>
          <a:p>
            <a:pPr marL="800100" lvl="1" indent="-342900" algn="l">
              <a:buFont typeface="Wingdings" panose="05000000000000000000" pitchFamily="2" charset="2"/>
              <a:buChar char="§"/>
            </a:pPr>
            <a:endParaRPr lang="en-GB" sz="2400" b="0" dirty="0">
              <a:solidFill>
                <a:schemeClr val="tx1"/>
              </a:solidFill>
            </a:endParaRPr>
          </a:p>
          <a:p>
            <a:pPr marL="800100" lvl="1" indent="-342900" algn="l">
              <a:buFont typeface="Wingdings" panose="05000000000000000000" pitchFamily="2" charset="2"/>
              <a:buChar char="§"/>
            </a:pPr>
            <a:r>
              <a:rPr lang="en-GB" sz="2400" b="0" dirty="0">
                <a:solidFill>
                  <a:schemeClr val="tx1"/>
                </a:solidFill>
              </a:rPr>
              <a:t>‘Farmer first’ – participatory approaches (lacking research?)</a:t>
            </a:r>
          </a:p>
          <a:p>
            <a:pPr marL="800100" lvl="1" indent="-342900" algn="l">
              <a:buFont typeface="Wingdings" panose="05000000000000000000" pitchFamily="2" charset="2"/>
              <a:buChar char="§"/>
            </a:pPr>
            <a:endParaRPr lang="en-GB" sz="2400" b="0" dirty="0">
              <a:solidFill>
                <a:schemeClr val="tx1"/>
              </a:solidFill>
            </a:endParaRPr>
          </a:p>
          <a:p>
            <a:pPr marL="800100" lvl="1" indent="-342900" algn="l">
              <a:buFont typeface="Wingdings" panose="05000000000000000000" pitchFamily="2" charset="2"/>
              <a:buChar char="§"/>
            </a:pPr>
            <a:r>
              <a:rPr lang="en-GB" sz="2400" b="0" dirty="0">
                <a:solidFill>
                  <a:schemeClr val="tx1"/>
                </a:solidFill>
              </a:rPr>
              <a:t>TSBF late 90s: soil fertility, ISFM: </a:t>
            </a:r>
            <a:r>
              <a:rPr lang="en-GB" sz="2400" b="0" dirty="0" err="1">
                <a:solidFill>
                  <a:schemeClr val="tx1"/>
                </a:solidFill>
              </a:rPr>
              <a:t>tradeoffs</a:t>
            </a:r>
            <a:r>
              <a:rPr lang="en-GB" sz="2400" b="0" dirty="0">
                <a:solidFill>
                  <a:schemeClr val="tx1"/>
                </a:solidFill>
              </a:rPr>
              <a:t>! Lack of (organic) resources and means to invest in too degraded (irresponsive) soils</a:t>
            </a:r>
          </a:p>
        </p:txBody>
      </p:sp>
    </p:spTree>
    <p:extLst>
      <p:ext uri="{BB962C8B-B14F-4D97-AF65-F5344CB8AC3E}">
        <p14:creationId xmlns:p14="http://schemas.microsoft.com/office/powerpoint/2010/main" val="4219025217"/>
      </p:ext>
    </p:extLst>
  </p:cSld>
  <p:clrMapOvr>
    <a:masterClrMapping/>
  </p:clrMapOvr>
  <p:transition spd="med">
    <p:zoom/>
  </p:transition>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3" name="Rectangle 3"/>
          <p:cNvSpPr>
            <a:spLocks noChangeArrowheads="1"/>
          </p:cNvSpPr>
          <p:nvPr/>
        </p:nvSpPr>
        <p:spPr bwMode="auto">
          <a:xfrm>
            <a:off x="249238" y="232545"/>
            <a:ext cx="9880600" cy="6294031"/>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31750">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457200" indent="-457200" algn="l">
              <a:buFont typeface="Wingdings" panose="05000000000000000000" pitchFamily="2" charset="2"/>
              <a:buChar char="q"/>
            </a:pPr>
            <a:r>
              <a:rPr lang="en-GB" sz="2800" dirty="0"/>
              <a:t> History of farming systems research (keynote Ken </a:t>
            </a:r>
            <a:r>
              <a:rPr lang="en-GB" sz="2800" dirty="0" err="1"/>
              <a:t>Giller</a:t>
            </a:r>
            <a:r>
              <a:rPr lang="en-GB" sz="2800" dirty="0"/>
              <a:t>, 2017) </a:t>
            </a:r>
            <a:r>
              <a:rPr lang="en-GB" sz="2800" dirty="0" err="1"/>
              <a:t>Ctd</a:t>
            </a:r>
            <a:r>
              <a:rPr lang="en-GB" sz="2800" dirty="0"/>
              <a:t>.</a:t>
            </a:r>
          </a:p>
          <a:p>
            <a:pPr algn="l"/>
            <a:endParaRPr lang="en-GB" sz="1100" dirty="0">
              <a:solidFill>
                <a:schemeClr val="tx1"/>
              </a:solidFill>
            </a:endParaRPr>
          </a:p>
          <a:p>
            <a:pPr marL="800100" lvl="1" indent="-342900" algn="l">
              <a:buFont typeface="Wingdings" panose="05000000000000000000" pitchFamily="2" charset="2"/>
              <a:buChar char="§"/>
            </a:pPr>
            <a:r>
              <a:rPr lang="en-GB" sz="2400" b="0" dirty="0">
                <a:solidFill>
                  <a:schemeClr val="tx1"/>
                </a:solidFill>
              </a:rPr>
              <a:t>Wageningen school 2000s: farming system = ‘</a:t>
            </a:r>
            <a:r>
              <a:rPr lang="en-GB" sz="2400" dirty="0">
                <a:solidFill>
                  <a:schemeClr val="tx1"/>
                </a:solidFill>
              </a:rPr>
              <a:t>population</a:t>
            </a:r>
            <a:r>
              <a:rPr lang="en-GB" sz="2400" b="0" dirty="0">
                <a:solidFill>
                  <a:schemeClr val="tx1"/>
                </a:solidFill>
              </a:rPr>
              <a:t> of farms with differing resource bases, enterprise patterns, household livelihoods and constraints’</a:t>
            </a:r>
          </a:p>
          <a:p>
            <a:pPr marL="800100" lvl="1" indent="-342900" algn="l">
              <a:buFont typeface="Wingdings" panose="05000000000000000000" pitchFamily="2" charset="2"/>
              <a:buChar char="§"/>
            </a:pPr>
            <a:endParaRPr lang="en-GB" sz="2400" b="0" dirty="0">
              <a:solidFill>
                <a:schemeClr val="tx1"/>
              </a:solidFill>
            </a:endParaRPr>
          </a:p>
          <a:p>
            <a:pPr marL="800100" lvl="1" indent="-342900" algn="l">
              <a:buFont typeface="Wingdings" panose="05000000000000000000" pitchFamily="2" charset="2"/>
              <a:buChar char="§"/>
            </a:pPr>
            <a:r>
              <a:rPr lang="en-GB" sz="2400" b="0" dirty="0">
                <a:solidFill>
                  <a:schemeClr val="tx1"/>
                </a:solidFill>
              </a:rPr>
              <a:t>Field surveys, participatory experimentation, modelling as tools for ‘</a:t>
            </a:r>
            <a:r>
              <a:rPr lang="en-GB" sz="2400" dirty="0">
                <a:solidFill>
                  <a:schemeClr val="tx1"/>
                </a:solidFill>
              </a:rPr>
              <a:t>tailoring technologies to context</a:t>
            </a:r>
            <a:r>
              <a:rPr lang="en-GB" sz="2400" b="0" dirty="0">
                <a:solidFill>
                  <a:schemeClr val="tx1"/>
                </a:solidFill>
              </a:rPr>
              <a:t>’ </a:t>
            </a:r>
          </a:p>
          <a:p>
            <a:pPr marL="800100" lvl="1" indent="-342900" algn="l">
              <a:buFont typeface="Wingdings" panose="05000000000000000000" pitchFamily="2" charset="2"/>
              <a:buChar char="§"/>
            </a:pPr>
            <a:endParaRPr lang="en-GB" sz="2400" b="0" dirty="0">
              <a:solidFill>
                <a:schemeClr val="tx1"/>
              </a:solidFill>
            </a:endParaRPr>
          </a:p>
          <a:p>
            <a:pPr marL="800100" lvl="1" indent="-342900" algn="l">
              <a:buFont typeface="Wingdings" panose="05000000000000000000" pitchFamily="2" charset="2"/>
              <a:buChar char="§"/>
            </a:pPr>
            <a:r>
              <a:rPr lang="en-GB" sz="2400" b="0" dirty="0">
                <a:solidFill>
                  <a:schemeClr val="tx1"/>
                </a:solidFill>
              </a:rPr>
              <a:t>Recently: sustainable intensification (climate smart agriculture): R4D, </a:t>
            </a:r>
            <a:r>
              <a:rPr lang="en-GB" sz="2400" b="0" dirty="0" err="1">
                <a:solidFill>
                  <a:schemeClr val="tx1"/>
                </a:solidFill>
              </a:rPr>
              <a:t>RinD</a:t>
            </a:r>
            <a:r>
              <a:rPr lang="en-GB" sz="2400" b="0" dirty="0">
                <a:solidFill>
                  <a:schemeClr val="tx1"/>
                </a:solidFill>
              </a:rPr>
              <a:t> for scaling of technologies with development partners</a:t>
            </a:r>
          </a:p>
          <a:p>
            <a:pPr marL="800100" lvl="1" indent="-342900" algn="l">
              <a:buFont typeface="Wingdings" panose="05000000000000000000" pitchFamily="2" charset="2"/>
              <a:buChar char="§"/>
            </a:pPr>
            <a:endParaRPr lang="en-GB" sz="2400" b="0" dirty="0">
              <a:solidFill>
                <a:schemeClr val="tx1"/>
              </a:solidFill>
            </a:endParaRPr>
          </a:p>
          <a:p>
            <a:pPr marL="800100" lvl="1" indent="-342900" algn="l">
              <a:buFont typeface="Wingdings" panose="05000000000000000000" pitchFamily="2" charset="2"/>
              <a:buChar char="§"/>
            </a:pPr>
            <a:r>
              <a:rPr lang="en-GB" sz="2400" b="0" dirty="0">
                <a:solidFill>
                  <a:schemeClr val="tx1"/>
                </a:solidFill>
              </a:rPr>
              <a:t>Elements: 	1. Systems thinking</a:t>
            </a:r>
          </a:p>
          <a:p>
            <a:pPr lvl="6"/>
            <a:r>
              <a:rPr lang="en-GB" sz="2400" b="0" dirty="0">
                <a:solidFill>
                  <a:schemeClr val="tx1"/>
                </a:solidFill>
              </a:rPr>
              <a:t>2. Multi-disciplinary (multi-scale?)</a:t>
            </a:r>
          </a:p>
          <a:p>
            <a:pPr lvl="6"/>
            <a:r>
              <a:rPr lang="en-GB" sz="2400" b="0" dirty="0">
                <a:solidFill>
                  <a:schemeClr val="tx1"/>
                </a:solidFill>
              </a:rPr>
              <a:t>3. Partnerships for co-learning and scaling</a:t>
            </a:r>
          </a:p>
          <a:p>
            <a:pPr marL="1257300" lvl="2" indent="-342900" algn="l">
              <a:buFont typeface="Wingdings" panose="05000000000000000000" pitchFamily="2" charset="2"/>
              <a:buChar char="§"/>
            </a:pPr>
            <a:endParaRPr lang="en-GB" sz="2400" b="0" dirty="0">
              <a:solidFill>
                <a:schemeClr val="tx1"/>
              </a:solidFill>
            </a:endParaRPr>
          </a:p>
        </p:txBody>
      </p:sp>
    </p:spTree>
    <p:extLst>
      <p:ext uri="{BB962C8B-B14F-4D97-AF65-F5344CB8AC3E}">
        <p14:creationId xmlns:p14="http://schemas.microsoft.com/office/powerpoint/2010/main" val="3758365158"/>
      </p:ext>
    </p:extLst>
  </p:cSld>
  <p:clrMapOvr>
    <a:masterClrMapping/>
  </p:clrMapOvr>
  <p:transition spd="med">
    <p:zoom/>
  </p:transition>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3"/>
          <p:cNvSpPr>
            <a:spLocks noChangeArrowheads="1"/>
          </p:cNvSpPr>
          <p:nvPr/>
        </p:nvSpPr>
        <p:spPr bwMode="auto">
          <a:xfrm>
            <a:off x="320852" y="157939"/>
            <a:ext cx="9748837" cy="523220"/>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31750">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285750" indent="-285750" algn="l">
              <a:buFont typeface="Wingdings" panose="05000000000000000000" pitchFamily="2" charset="2"/>
              <a:buChar char="q"/>
            </a:pPr>
            <a:r>
              <a:rPr lang="en-GB" sz="2800" dirty="0"/>
              <a:t> Tailoring technologies to context</a:t>
            </a:r>
          </a:p>
        </p:txBody>
      </p:sp>
      <p:pic>
        <p:nvPicPr>
          <p:cNvPr id="7" name="Picture 6">
            <a:extLst>
              <a:ext uri="{FF2B5EF4-FFF2-40B4-BE49-F238E27FC236}">
                <a16:creationId xmlns:a16="http://schemas.microsoft.com/office/drawing/2014/main" id="{4E5EF0DF-2FC4-4CB8-A76D-51AA11D3375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31631" y="861179"/>
            <a:ext cx="7732574" cy="5838882"/>
          </a:xfrm>
          <a:prstGeom prst="rect">
            <a:avLst/>
          </a:prstGeom>
        </p:spPr>
      </p:pic>
    </p:spTree>
    <p:extLst>
      <p:ext uri="{BB962C8B-B14F-4D97-AF65-F5344CB8AC3E}">
        <p14:creationId xmlns:p14="http://schemas.microsoft.com/office/powerpoint/2010/main" val="3199956455"/>
      </p:ext>
    </p:extLst>
  </p:cSld>
  <p:clrMapOvr>
    <a:masterClrMapping/>
  </p:clrMapOvr>
  <p:transition spd="med">
    <p:zoom/>
  </p:transition>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3" name="Rectangle 3"/>
          <p:cNvSpPr>
            <a:spLocks noChangeArrowheads="1"/>
          </p:cNvSpPr>
          <p:nvPr/>
        </p:nvSpPr>
        <p:spPr bwMode="auto">
          <a:xfrm>
            <a:off x="249238" y="232545"/>
            <a:ext cx="9880600" cy="2754600"/>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31750">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457200" indent="-457200" algn="l">
              <a:buFont typeface="Wingdings" panose="05000000000000000000" pitchFamily="2" charset="2"/>
              <a:buChar char="q"/>
            </a:pPr>
            <a:r>
              <a:rPr lang="en-GB" sz="2800" dirty="0"/>
              <a:t>System approaches: integrated assessments</a:t>
            </a:r>
          </a:p>
          <a:p>
            <a:pPr algn="l"/>
            <a:endParaRPr lang="en-GB" sz="1100" dirty="0">
              <a:solidFill>
                <a:schemeClr val="tx1"/>
              </a:solidFill>
            </a:endParaRPr>
          </a:p>
          <a:p>
            <a:pPr marL="800100" lvl="1" indent="-342900" algn="l">
              <a:buFont typeface="Wingdings" panose="05000000000000000000" pitchFamily="2" charset="2"/>
              <a:buChar char="§"/>
            </a:pPr>
            <a:r>
              <a:rPr lang="en-US" sz="2400" b="0" dirty="0">
                <a:solidFill>
                  <a:schemeClr val="tx1"/>
                </a:solidFill>
              </a:rPr>
              <a:t>‘An integrated and participatory process of combining, interpreting and communicating knowledge from diverse scientific disciplines to allow a better understanding of complex phenomena’ </a:t>
            </a:r>
            <a:r>
              <a:rPr lang="en-US" b="0" dirty="0">
                <a:solidFill>
                  <a:schemeClr val="tx1"/>
                </a:solidFill>
              </a:rPr>
              <a:t>(</a:t>
            </a:r>
            <a:r>
              <a:rPr lang="en-US" b="0" dirty="0" err="1">
                <a:solidFill>
                  <a:schemeClr val="tx1"/>
                </a:solidFill>
              </a:rPr>
              <a:t>Rotmans</a:t>
            </a:r>
            <a:r>
              <a:rPr lang="en-US" b="0" dirty="0">
                <a:solidFill>
                  <a:schemeClr val="tx1"/>
                </a:solidFill>
              </a:rPr>
              <a:t> and </a:t>
            </a:r>
            <a:r>
              <a:rPr lang="en-US" b="0" dirty="0" err="1">
                <a:solidFill>
                  <a:schemeClr val="tx1"/>
                </a:solidFill>
              </a:rPr>
              <a:t>Asselt</a:t>
            </a:r>
            <a:r>
              <a:rPr lang="en-US" b="0" dirty="0">
                <a:solidFill>
                  <a:schemeClr val="tx1"/>
                </a:solidFill>
              </a:rPr>
              <a:t>, 1996)</a:t>
            </a:r>
          </a:p>
          <a:p>
            <a:pPr marL="800100" lvl="1" indent="-342900" algn="l">
              <a:buFont typeface="Wingdings" panose="05000000000000000000" pitchFamily="2" charset="2"/>
              <a:buChar char="§"/>
            </a:pPr>
            <a:r>
              <a:rPr lang="en-US" sz="2400" b="0" dirty="0">
                <a:solidFill>
                  <a:schemeClr val="tx1"/>
                </a:solidFill>
              </a:rPr>
              <a:t>Assessing tradeoffs and synergies for alternative systems</a:t>
            </a:r>
          </a:p>
          <a:p>
            <a:pPr marL="800100" lvl="1" indent="-342900" algn="l">
              <a:buFont typeface="Wingdings" panose="05000000000000000000" pitchFamily="2" charset="2"/>
              <a:buChar char="§"/>
            </a:pPr>
            <a:r>
              <a:rPr lang="en-GB" sz="2400" b="0" dirty="0">
                <a:solidFill>
                  <a:schemeClr val="tx1"/>
                </a:solidFill>
              </a:rPr>
              <a:t>Farm household modelling </a:t>
            </a:r>
            <a:r>
              <a:rPr lang="en-GB" b="0" dirty="0">
                <a:solidFill>
                  <a:schemeClr val="tx1"/>
                </a:solidFill>
              </a:rPr>
              <a:t>(CCAFS review van Wijk et al., 2012; 126 models)</a:t>
            </a:r>
            <a:endParaRPr lang="en-GB" sz="1800" b="0" dirty="0">
              <a:solidFill>
                <a:schemeClr val="tx1"/>
              </a:solidFill>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0229" y="3125794"/>
            <a:ext cx="4509416" cy="3533694"/>
          </a:xfrm>
          <a:prstGeom prst="rect">
            <a:avLst/>
          </a:prstGeom>
        </p:spPr>
      </p:pic>
      <p:sp>
        <p:nvSpPr>
          <p:cNvPr id="5" name="TextBox 4"/>
          <p:cNvSpPr txBox="1"/>
          <p:nvPr/>
        </p:nvSpPr>
        <p:spPr>
          <a:xfrm>
            <a:off x="5575750" y="3654576"/>
            <a:ext cx="4337982" cy="1815882"/>
          </a:xfrm>
          <a:prstGeom prst="rect">
            <a:avLst/>
          </a:prstGeom>
          <a:noFill/>
        </p:spPr>
        <p:txBody>
          <a:bodyPr wrap="none" rtlCol="0">
            <a:spAutoFit/>
          </a:bodyPr>
          <a:lstStyle/>
          <a:p>
            <a:pPr marL="285750" indent="-285750" algn="l">
              <a:buFont typeface="Arial" panose="020B0604020202020204" pitchFamily="34" charset="0"/>
              <a:buChar char="•"/>
            </a:pPr>
            <a:r>
              <a:rPr lang="en-US" dirty="0">
                <a:solidFill>
                  <a:schemeClr val="tx1"/>
                </a:solidFill>
              </a:rPr>
              <a:t>Mathematical programming models (MP)</a:t>
            </a:r>
          </a:p>
          <a:p>
            <a:pPr marL="285750" indent="-285750" algn="l">
              <a:buFont typeface="Arial" panose="020B0604020202020204" pitchFamily="34" charset="0"/>
              <a:buChar char="•"/>
            </a:pPr>
            <a:endParaRPr lang="en-US" dirty="0">
              <a:solidFill>
                <a:schemeClr val="tx1"/>
              </a:solidFill>
            </a:endParaRPr>
          </a:p>
          <a:p>
            <a:pPr marL="285750" indent="-285750" algn="l">
              <a:buFont typeface="Arial" panose="020B0604020202020204" pitchFamily="34" charset="0"/>
              <a:buChar char="•"/>
            </a:pPr>
            <a:r>
              <a:rPr lang="en-US" dirty="0">
                <a:solidFill>
                  <a:schemeClr val="tx1"/>
                </a:solidFill>
              </a:rPr>
              <a:t>MP models combined with simulation models</a:t>
            </a:r>
          </a:p>
          <a:p>
            <a:pPr marL="285750" indent="-285750" algn="l">
              <a:buFont typeface="Arial" panose="020B0604020202020204" pitchFamily="34" charset="0"/>
              <a:buChar char="•"/>
            </a:pPr>
            <a:endParaRPr lang="en-US" dirty="0">
              <a:solidFill>
                <a:schemeClr val="tx1"/>
              </a:solidFill>
            </a:endParaRPr>
          </a:p>
          <a:p>
            <a:pPr marL="285750" indent="-285750" algn="l">
              <a:buFont typeface="Arial" panose="020B0604020202020204" pitchFamily="34" charset="0"/>
              <a:buChar char="•"/>
            </a:pPr>
            <a:r>
              <a:rPr lang="en-US" dirty="0">
                <a:solidFill>
                  <a:schemeClr val="tx1"/>
                </a:solidFill>
              </a:rPr>
              <a:t>Dynamic simulation models</a:t>
            </a:r>
          </a:p>
          <a:p>
            <a:pPr marL="285750" indent="-285750" algn="l">
              <a:buFont typeface="Arial" panose="020B0604020202020204" pitchFamily="34" charset="0"/>
              <a:buChar char="•"/>
            </a:pPr>
            <a:endParaRPr lang="en-US" dirty="0">
              <a:solidFill>
                <a:schemeClr val="tx1"/>
              </a:solidFill>
            </a:endParaRPr>
          </a:p>
          <a:p>
            <a:pPr marL="285750" indent="-285750" algn="l">
              <a:buFont typeface="Arial" panose="020B0604020202020204" pitchFamily="34" charset="0"/>
              <a:buChar char="•"/>
            </a:pPr>
            <a:r>
              <a:rPr lang="en-US" dirty="0">
                <a:solidFill>
                  <a:schemeClr val="tx1"/>
                </a:solidFill>
              </a:rPr>
              <a:t>Agent based models</a:t>
            </a:r>
          </a:p>
          <a:p>
            <a:pPr marL="285750" indent="-285750">
              <a:buFont typeface="Arial" panose="020B0604020202020204" pitchFamily="34" charset="0"/>
              <a:buChar char="•"/>
            </a:pPr>
            <a:endParaRPr lang="en-US" dirty="0">
              <a:solidFill>
                <a:schemeClr val="tx1"/>
              </a:solidFill>
            </a:endParaRPr>
          </a:p>
        </p:txBody>
      </p:sp>
      <p:sp>
        <p:nvSpPr>
          <p:cNvPr id="4" name="Rectangle 3"/>
          <p:cNvSpPr/>
          <p:nvPr/>
        </p:nvSpPr>
        <p:spPr bwMode="auto">
          <a:xfrm>
            <a:off x="1569720" y="4000500"/>
            <a:ext cx="2697480" cy="243840"/>
          </a:xfrm>
          <a:prstGeom prst="rect">
            <a:avLst/>
          </a:prstGeom>
          <a:noFill/>
          <a:ln w="31750" cap="flat" cmpd="sng" algn="ctr">
            <a:solidFill>
              <a:schemeClr val="accent1"/>
            </a:solidFill>
            <a:prstDash val="solid"/>
            <a:round/>
            <a:headEnd type="none" w="med" len="med"/>
            <a:tailEnd type="triangl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a:ln>
                <a:noFill/>
              </a:ln>
              <a:solidFill>
                <a:schemeClr val="folHlink"/>
              </a:solidFill>
              <a:effectLst/>
              <a:latin typeface="Arial" charset="0"/>
            </a:endParaRPr>
          </a:p>
        </p:txBody>
      </p:sp>
      <p:sp>
        <p:nvSpPr>
          <p:cNvPr id="6" name="Down Arrow 5"/>
          <p:cNvSpPr/>
          <p:nvPr/>
        </p:nvSpPr>
        <p:spPr bwMode="auto">
          <a:xfrm>
            <a:off x="7459980" y="5387340"/>
            <a:ext cx="220980" cy="396240"/>
          </a:xfrm>
          <a:prstGeom prst="downArrow">
            <a:avLst/>
          </a:prstGeom>
          <a:noFill/>
          <a:ln w="31750" cap="flat" cmpd="sng" algn="ctr">
            <a:solidFill>
              <a:schemeClr val="accent1"/>
            </a:solidFill>
            <a:prstDash val="solid"/>
            <a:round/>
            <a:headEnd type="none" w="med" len="med"/>
            <a:tailEnd type="triangl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a:ln>
                <a:noFill/>
              </a:ln>
              <a:solidFill>
                <a:schemeClr val="folHlink"/>
              </a:solidFill>
              <a:effectLst/>
              <a:latin typeface="Arial" charset="0"/>
            </a:endParaRPr>
          </a:p>
        </p:txBody>
      </p:sp>
      <p:sp>
        <p:nvSpPr>
          <p:cNvPr id="7" name="TextBox 6"/>
          <p:cNvSpPr txBox="1"/>
          <p:nvPr/>
        </p:nvSpPr>
        <p:spPr>
          <a:xfrm>
            <a:off x="6499503" y="5984000"/>
            <a:ext cx="2141933" cy="307777"/>
          </a:xfrm>
          <a:prstGeom prst="rect">
            <a:avLst/>
          </a:prstGeom>
          <a:noFill/>
        </p:spPr>
        <p:txBody>
          <a:bodyPr wrap="none" rtlCol="0">
            <a:spAutoFit/>
          </a:bodyPr>
          <a:lstStyle/>
          <a:p>
            <a:r>
              <a:rPr lang="en-US" dirty="0">
                <a:solidFill>
                  <a:schemeClr val="tx1"/>
                </a:solidFill>
              </a:rPr>
              <a:t>All have pros and cons</a:t>
            </a:r>
          </a:p>
        </p:txBody>
      </p:sp>
    </p:spTree>
    <p:extLst>
      <p:ext uri="{BB962C8B-B14F-4D97-AF65-F5344CB8AC3E}">
        <p14:creationId xmlns:p14="http://schemas.microsoft.com/office/powerpoint/2010/main" val="865713854"/>
      </p:ext>
    </p:extLst>
  </p:cSld>
  <p:clrMapOvr>
    <a:masterClrMapping/>
  </p:clrMapOvr>
  <p:transition spd="med">
    <p:zoom/>
  </p:transition>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3" name="Rectangle 3"/>
          <p:cNvSpPr>
            <a:spLocks noChangeArrowheads="1"/>
          </p:cNvSpPr>
          <p:nvPr/>
        </p:nvSpPr>
        <p:spPr bwMode="auto">
          <a:xfrm>
            <a:off x="249238" y="232545"/>
            <a:ext cx="9880600" cy="4478149"/>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31750">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457200" indent="-457200" algn="l">
              <a:buFont typeface="Wingdings" panose="05000000000000000000" pitchFamily="2" charset="2"/>
              <a:buChar char="q"/>
            </a:pPr>
            <a:r>
              <a:rPr lang="en-GB" sz="2800" dirty="0"/>
              <a:t> System approaches</a:t>
            </a:r>
          </a:p>
          <a:p>
            <a:pPr algn="l"/>
            <a:endParaRPr lang="en-GB" sz="1100" dirty="0">
              <a:solidFill>
                <a:schemeClr val="tx1"/>
              </a:solidFill>
            </a:endParaRPr>
          </a:p>
          <a:p>
            <a:pPr marL="1257300" lvl="2" indent="-342900" algn="l">
              <a:buFont typeface="Wingdings" panose="05000000000000000000" pitchFamily="2" charset="2"/>
              <a:buChar char="§"/>
            </a:pPr>
            <a:r>
              <a:rPr lang="en-GB" sz="2400" b="0" dirty="0">
                <a:solidFill>
                  <a:schemeClr val="tx1"/>
                </a:solidFill>
              </a:rPr>
              <a:t>Farm </a:t>
            </a:r>
            <a:r>
              <a:rPr lang="en-GB" sz="2400" b="0" u="sng" dirty="0">
                <a:solidFill>
                  <a:schemeClr val="tx1"/>
                </a:solidFill>
              </a:rPr>
              <a:t>typology</a:t>
            </a:r>
            <a:r>
              <a:rPr lang="en-GB" sz="2400" b="0" dirty="0">
                <a:solidFill>
                  <a:schemeClr val="tx1"/>
                </a:solidFill>
              </a:rPr>
              <a:t> models: e.g. NUANCES-FARMSIM </a:t>
            </a:r>
            <a:r>
              <a:rPr lang="en-GB" sz="1800" b="0" dirty="0">
                <a:solidFill>
                  <a:schemeClr val="tx1"/>
                </a:solidFill>
              </a:rPr>
              <a:t>(</a:t>
            </a:r>
            <a:r>
              <a:rPr lang="en-GB" sz="1800" b="0" dirty="0" err="1">
                <a:solidFill>
                  <a:schemeClr val="tx1"/>
                </a:solidFill>
              </a:rPr>
              <a:t>Tittonell</a:t>
            </a:r>
            <a:r>
              <a:rPr lang="en-GB" sz="1800" b="0" dirty="0">
                <a:solidFill>
                  <a:schemeClr val="tx1"/>
                </a:solidFill>
              </a:rPr>
              <a:t> et al., 2009), </a:t>
            </a:r>
            <a:r>
              <a:rPr lang="en-GB" sz="2400" b="0" dirty="0">
                <a:solidFill>
                  <a:schemeClr val="tx1"/>
                </a:solidFill>
              </a:rPr>
              <a:t>Farm DESIGN</a:t>
            </a:r>
            <a:r>
              <a:rPr lang="en-GB" sz="1800" b="0" dirty="0">
                <a:solidFill>
                  <a:schemeClr val="tx1"/>
                </a:solidFill>
              </a:rPr>
              <a:t> (Groot et al., 2017)</a:t>
            </a:r>
          </a:p>
          <a:p>
            <a:pPr marL="1257300" lvl="2" indent="-342900" algn="l">
              <a:buFont typeface="Wingdings" panose="05000000000000000000" pitchFamily="2" charset="2"/>
              <a:buChar char="§"/>
            </a:pPr>
            <a:endParaRPr lang="en-GB" sz="1800" b="0" dirty="0">
              <a:solidFill>
                <a:schemeClr val="tx1"/>
              </a:solidFill>
            </a:endParaRPr>
          </a:p>
          <a:p>
            <a:pPr marL="1257300" lvl="2" indent="-342900" algn="l">
              <a:buFont typeface="Wingdings" panose="05000000000000000000" pitchFamily="2" charset="2"/>
              <a:buChar char="§"/>
            </a:pPr>
            <a:endParaRPr lang="en-GB" sz="1800" b="0" dirty="0">
              <a:solidFill>
                <a:schemeClr val="tx1"/>
              </a:solidFill>
            </a:endParaRPr>
          </a:p>
          <a:p>
            <a:pPr marL="1257300" lvl="2" indent="-342900" algn="l">
              <a:buFont typeface="Wingdings" panose="05000000000000000000" pitchFamily="2" charset="2"/>
              <a:buChar char="§"/>
            </a:pPr>
            <a:endParaRPr lang="en-GB" sz="1800" b="0" dirty="0">
              <a:solidFill>
                <a:schemeClr val="tx1"/>
              </a:solidFill>
            </a:endParaRPr>
          </a:p>
          <a:p>
            <a:pPr marL="1257300" lvl="2" indent="-342900" algn="l">
              <a:buFont typeface="Wingdings" panose="05000000000000000000" pitchFamily="2" charset="2"/>
              <a:buChar char="§"/>
            </a:pPr>
            <a:endParaRPr lang="en-GB" sz="1800" b="0" dirty="0">
              <a:solidFill>
                <a:schemeClr val="tx1"/>
              </a:solidFill>
            </a:endParaRPr>
          </a:p>
          <a:p>
            <a:pPr lvl="2" algn="l"/>
            <a:endParaRPr lang="en-GB" sz="1800" b="0" dirty="0">
              <a:solidFill>
                <a:schemeClr val="tx1"/>
              </a:solidFill>
            </a:endParaRPr>
          </a:p>
          <a:p>
            <a:pPr lvl="2" algn="l"/>
            <a:endParaRPr lang="en-GB" sz="1800" b="0" dirty="0">
              <a:solidFill>
                <a:schemeClr val="tx1"/>
              </a:solidFill>
            </a:endParaRPr>
          </a:p>
          <a:p>
            <a:pPr lvl="2" algn="l"/>
            <a:endParaRPr lang="en-GB" sz="2400" b="0" dirty="0">
              <a:solidFill>
                <a:schemeClr val="tx1"/>
              </a:solidFill>
            </a:endParaRPr>
          </a:p>
          <a:p>
            <a:pPr marL="1257300" lvl="2" indent="-342900" algn="l">
              <a:buFont typeface="Wingdings" panose="05000000000000000000" pitchFamily="2" charset="2"/>
              <a:buChar char="§"/>
            </a:pPr>
            <a:r>
              <a:rPr lang="en-GB" sz="2400" b="0" dirty="0">
                <a:solidFill>
                  <a:schemeClr val="tx1"/>
                </a:solidFill>
              </a:rPr>
              <a:t>Farm </a:t>
            </a:r>
            <a:r>
              <a:rPr lang="en-GB" sz="2400" b="0" u="sng" dirty="0">
                <a:solidFill>
                  <a:schemeClr val="tx1"/>
                </a:solidFill>
              </a:rPr>
              <a:t>population</a:t>
            </a:r>
            <a:r>
              <a:rPr lang="en-GB" sz="2400" b="0" dirty="0">
                <a:solidFill>
                  <a:schemeClr val="tx1"/>
                </a:solidFill>
              </a:rPr>
              <a:t> models: e.g. </a:t>
            </a:r>
            <a:r>
              <a:rPr lang="en-GB" sz="2400" b="0" dirty="0" err="1">
                <a:solidFill>
                  <a:schemeClr val="tx1"/>
                </a:solidFill>
              </a:rPr>
              <a:t>Tradeoff</a:t>
            </a:r>
            <a:r>
              <a:rPr lang="en-GB" sz="2400" b="0" dirty="0">
                <a:solidFill>
                  <a:schemeClr val="tx1"/>
                </a:solidFill>
              </a:rPr>
              <a:t> Analysis model for Multi-Dimensional Impact Assessment (TOA-MD)            </a:t>
            </a:r>
            <a:r>
              <a:rPr lang="en-GB" sz="1800" b="0" dirty="0">
                <a:solidFill>
                  <a:schemeClr val="tx1"/>
                </a:solidFill>
              </a:rPr>
              <a:t>(Claessens et al., 2012)</a:t>
            </a:r>
            <a:endParaRPr lang="en-GB" b="0" dirty="0">
              <a:solidFill>
                <a:schemeClr val="tx1"/>
              </a:solidFill>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88180" y="1723042"/>
            <a:ext cx="2925838" cy="1804350"/>
          </a:xfrm>
          <a:prstGeom prst="rect">
            <a:avLst/>
          </a:prstGeom>
        </p:spPr>
      </p:pic>
      <p:pic>
        <p:nvPicPr>
          <p:cNvPr id="7" name="Picture 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569189" y="4520394"/>
            <a:ext cx="2905789" cy="2179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Left Brace 7"/>
          <p:cNvSpPr/>
          <p:nvPr/>
        </p:nvSpPr>
        <p:spPr bwMode="auto">
          <a:xfrm>
            <a:off x="800100" y="853440"/>
            <a:ext cx="449580" cy="5455920"/>
          </a:xfrm>
          <a:prstGeom prst="leftBrace">
            <a:avLst/>
          </a:prstGeom>
          <a:noFill/>
          <a:ln w="31750" cap="flat" cmpd="sng" algn="ctr">
            <a:solidFill>
              <a:schemeClr val="accent1"/>
            </a:solidFill>
            <a:prstDash val="solid"/>
            <a:round/>
            <a:headEnd type="none" w="med" len="med"/>
            <a:tailEnd type="triangl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a:ln>
                <a:noFill/>
              </a:ln>
              <a:solidFill>
                <a:schemeClr val="folHlink"/>
              </a:solidFill>
              <a:effectLst/>
              <a:latin typeface="Arial" charset="0"/>
            </a:endParaRPr>
          </a:p>
        </p:txBody>
      </p:sp>
    </p:spTree>
    <p:extLst>
      <p:ext uri="{BB962C8B-B14F-4D97-AF65-F5344CB8AC3E}">
        <p14:creationId xmlns:p14="http://schemas.microsoft.com/office/powerpoint/2010/main" val="4101779920"/>
      </p:ext>
    </p:extLst>
  </p:cSld>
  <p:clrMapOvr>
    <a:masterClrMapping/>
  </p:clrMapOvr>
  <p:transition spd="med">
    <p:zoom/>
  </p:transition>
</p:sld>
</file>

<file path=ppt/theme/theme1.xml><?xml version="1.0" encoding="utf-8"?>
<a:theme xmlns:a="http://schemas.openxmlformats.org/drawingml/2006/main" name="Pulse">
  <a:themeElements>
    <a:clrScheme name="Pulse.pot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fontScheme name="Pulse.pot">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31750" cap="flat" cmpd="sng" algn="ctr">
          <a:solidFill>
            <a:schemeClr val="accent1"/>
          </a:solidFill>
          <a:prstDash val="solid"/>
          <a:round/>
          <a:headEnd type="none" w="med" len="med"/>
          <a:tailEnd type="triangl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spAutoFit/>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400" b="1" i="0" u="none" strike="noStrike" cap="none" normalizeH="0" baseline="0" smtClean="0">
            <a:ln>
              <a:noFill/>
            </a:ln>
            <a:solidFill>
              <a:schemeClr val="folHlink"/>
            </a:solidFill>
            <a:effectLst/>
            <a:latin typeface="Arial" charset="0"/>
          </a:defRPr>
        </a:defPPr>
      </a:lstStyle>
    </a:spDef>
    <a:lnDef>
      <a:spPr bwMode="auto">
        <a:xfrm>
          <a:off x="0" y="0"/>
          <a:ext cx="1" cy="1"/>
        </a:xfrm>
        <a:custGeom>
          <a:avLst/>
          <a:gdLst/>
          <a:ahLst/>
          <a:cxnLst/>
          <a:rect l="0" t="0" r="0" b="0"/>
          <a:pathLst/>
        </a:custGeom>
        <a:noFill/>
        <a:ln w="31750" cap="flat" cmpd="sng" algn="ctr">
          <a:solidFill>
            <a:schemeClr val="accent1"/>
          </a:solidFill>
          <a:prstDash val="solid"/>
          <a:round/>
          <a:headEnd type="none" w="med" len="med"/>
          <a:tailEnd type="triangle" w="med" len="med"/>
        </a:ln>
        <a:effectLst/>
        <a:extLst>
          <a:ext uri="{909E8E84-426E-40DD-AFC4-6F175D3DCCD1}">
            <a14:hiddenFill xmlns:a14="http://schemas.microsoft.com/office/drawing/2010/main">
              <a:solidFill>
                <a:schemeClr val="fo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spAutoFit/>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400" b="1" i="0" u="none" strike="noStrike" cap="none" normalizeH="0" baseline="0" smtClean="0">
            <a:ln>
              <a:noFill/>
            </a:ln>
            <a:solidFill>
              <a:schemeClr val="folHlink"/>
            </a:solidFill>
            <a:effectLst/>
            <a:latin typeface="Arial" charset="0"/>
          </a:defRPr>
        </a:defPPr>
      </a:lstStyle>
    </a:lnDef>
  </a:objectDefaults>
  <a:extraClrSchemeLst>
    <a:extraClrScheme>
      <a:clrScheme name="Pulse.pot 1">
        <a:dk1>
          <a:srgbClr val="000000"/>
        </a:dk1>
        <a:lt1>
          <a:srgbClr val="CCECFF"/>
        </a:lt1>
        <a:dk2>
          <a:srgbClr val="000066"/>
        </a:dk2>
        <a:lt2>
          <a:srgbClr val="6699FF"/>
        </a:lt2>
        <a:accent1>
          <a:srgbClr val="33CCCC"/>
        </a:accent1>
        <a:accent2>
          <a:srgbClr val="0099FF"/>
        </a:accent2>
        <a:accent3>
          <a:srgbClr val="E2F4FF"/>
        </a:accent3>
        <a:accent4>
          <a:srgbClr val="000000"/>
        </a:accent4>
        <a:accent5>
          <a:srgbClr val="ADE2E2"/>
        </a:accent5>
        <a:accent6>
          <a:srgbClr val="008AE7"/>
        </a:accent6>
        <a:hlink>
          <a:srgbClr val="FFFFFF"/>
        </a:hlink>
        <a:folHlink>
          <a:srgbClr val="3366FF"/>
        </a:folHlink>
      </a:clrScheme>
      <a:clrMap bg1="lt1" tx1="dk1" bg2="lt2" tx2="dk2" accent1="accent1" accent2="accent2" accent3="accent3" accent4="accent4" accent5="accent5" accent6="accent6" hlink="hlink" folHlink="folHlink"/>
    </a:extraClrScheme>
    <a:extraClrScheme>
      <a:clrScheme name="Pulse.pot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clrMap bg1="dk2" tx1="lt1" bg2="dk1" tx2="lt2" accent1="accent1" accent2="accent2" accent3="accent3" accent4="accent4" accent5="accent5" accent6="accent6" hlink="hlink" folHlink="folHlink"/>
    </a:extraClrScheme>
    <a:extraClrScheme>
      <a:clrScheme name="Pulse.pot 3">
        <a:dk1>
          <a:srgbClr val="000000"/>
        </a:dk1>
        <a:lt1>
          <a:srgbClr val="FFFFFF"/>
        </a:lt1>
        <a:dk2>
          <a:srgbClr val="000000"/>
        </a:dk2>
        <a:lt2>
          <a:srgbClr val="DDDDDD"/>
        </a:lt2>
        <a:accent1>
          <a:srgbClr val="CBCBCB"/>
        </a:accent1>
        <a:accent2>
          <a:srgbClr val="C0C0C0"/>
        </a:accent2>
        <a:accent3>
          <a:srgbClr val="FFFFFF"/>
        </a:accent3>
        <a:accent4>
          <a:srgbClr val="000000"/>
        </a:accent4>
        <a:accent5>
          <a:srgbClr val="E2E2E2"/>
        </a:accent5>
        <a:accent6>
          <a:srgbClr val="AEAEAE"/>
        </a:accent6>
        <a:hlink>
          <a:srgbClr val="4D4D4D"/>
        </a:hlink>
        <a:folHlink>
          <a:srgbClr val="868686"/>
        </a:folHlink>
      </a:clrScheme>
      <a:clrMap bg1="lt1" tx1="dk1" bg2="lt2" tx2="dk2" accent1="accent1" accent2="accent2" accent3="accent3" accent4="accent4" accent5="accent5" accent6="accent6" hlink="hlink" folHlink="folHlink"/>
    </a:extraClrScheme>
    <a:extraClrScheme>
      <a:clrScheme name="Pulse.pot 4">
        <a:dk1>
          <a:srgbClr val="000000"/>
        </a:dk1>
        <a:lt1>
          <a:srgbClr val="FFFFFF"/>
        </a:lt1>
        <a:dk2>
          <a:srgbClr val="660033"/>
        </a:dk2>
        <a:lt2>
          <a:srgbClr val="FFCC66"/>
        </a:lt2>
        <a:accent1>
          <a:srgbClr val="FF9900"/>
        </a:accent1>
        <a:accent2>
          <a:srgbClr val="440022"/>
        </a:accent2>
        <a:accent3>
          <a:srgbClr val="B8AAAD"/>
        </a:accent3>
        <a:accent4>
          <a:srgbClr val="DADADA"/>
        </a:accent4>
        <a:accent5>
          <a:srgbClr val="FFCAAA"/>
        </a:accent5>
        <a:accent6>
          <a:srgbClr val="3D001E"/>
        </a:accent6>
        <a:hlink>
          <a:srgbClr val="B20059"/>
        </a:hlink>
        <a:folHlink>
          <a:srgbClr val="FF6699"/>
        </a:folHlink>
      </a:clrScheme>
      <a:clrMap bg1="dk2" tx1="lt1" bg2="dk1" tx2="lt2" accent1="accent1" accent2="accent2" accent3="accent3" accent4="accent4" accent5="accent5" accent6="accent6" hlink="hlink" folHlink="folHlink"/>
    </a:extraClrScheme>
    <a:extraClrScheme>
      <a:clrScheme name="Pulse.pot 5">
        <a:dk1>
          <a:srgbClr val="000000"/>
        </a:dk1>
        <a:lt1>
          <a:srgbClr val="FFFFFF"/>
        </a:lt1>
        <a:dk2>
          <a:srgbClr val="663300"/>
        </a:dk2>
        <a:lt2>
          <a:srgbClr val="FFCC66"/>
        </a:lt2>
        <a:accent1>
          <a:srgbClr val="FF9900"/>
        </a:accent1>
        <a:accent2>
          <a:srgbClr val="361B00"/>
        </a:accent2>
        <a:accent3>
          <a:srgbClr val="B8ADAA"/>
        </a:accent3>
        <a:accent4>
          <a:srgbClr val="DADADA"/>
        </a:accent4>
        <a:accent5>
          <a:srgbClr val="FFCAAA"/>
        </a:accent5>
        <a:accent6>
          <a:srgbClr val="301700"/>
        </a:accent6>
        <a:hlink>
          <a:srgbClr val="996633"/>
        </a:hlink>
        <a:folHlink>
          <a:srgbClr val="FF6699"/>
        </a:folHlink>
      </a:clrScheme>
      <a:clrMap bg1="dk2" tx1="lt1" bg2="dk1" tx2="lt2" accent1="accent1" accent2="accent2" accent3="accent3" accent4="accent4" accent5="accent5" accent6="accent6" hlink="hlink" folHlink="folHlink"/>
    </a:extraClrScheme>
    <a:extraClrScheme>
      <a:clrScheme name="Pulse.pot 6">
        <a:dk1>
          <a:srgbClr val="000000"/>
        </a:dk1>
        <a:lt1>
          <a:srgbClr val="FFFFFF"/>
        </a:lt1>
        <a:dk2>
          <a:srgbClr val="003300"/>
        </a:dk2>
        <a:lt2>
          <a:srgbClr val="FFCC66"/>
        </a:lt2>
        <a:accent1>
          <a:srgbClr val="CC9900"/>
        </a:accent1>
        <a:accent2>
          <a:srgbClr val="001600"/>
        </a:accent2>
        <a:accent3>
          <a:srgbClr val="AAADAA"/>
        </a:accent3>
        <a:accent4>
          <a:srgbClr val="DADADA"/>
        </a:accent4>
        <a:accent5>
          <a:srgbClr val="E2CAAA"/>
        </a:accent5>
        <a:accent6>
          <a:srgbClr val="001300"/>
        </a:accent6>
        <a:hlink>
          <a:srgbClr val="006600"/>
        </a:hlink>
        <a:folHlink>
          <a:srgbClr val="009999"/>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C:\Program Files\Microsoft Office\Templates\Presentation Designs\PULSE.POT</Template>
  <TotalTime>9871</TotalTime>
  <Words>2855</Words>
  <Application>Microsoft Office PowerPoint</Application>
  <PresentationFormat>35mm Slides</PresentationFormat>
  <Paragraphs>422</Paragraphs>
  <Slides>47</Slides>
  <Notes>17</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47</vt:i4>
      </vt:variant>
    </vt:vector>
  </HeadingPairs>
  <TitlesOfParts>
    <vt:vector size="54" baseType="lpstr">
      <vt:lpstr>ＭＳ Ｐゴシック</vt:lpstr>
      <vt:lpstr>Arial</vt:lpstr>
      <vt:lpstr>Arial Rounded MT Bold</vt:lpstr>
      <vt:lpstr>Calibri</vt:lpstr>
      <vt:lpstr>Times New Roman</vt:lpstr>
      <vt:lpstr>Wingdings</vt:lpstr>
      <vt:lpstr>Pulse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LuW</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Jan</dc:creator>
  <cp:lastModifiedBy>Lieven Claessens</cp:lastModifiedBy>
  <cp:revision>504</cp:revision>
  <cp:lastPrinted>1999-12-07T07:09:31Z</cp:lastPrinted>
  <dcterms:created xsi:type="dcterms:W3CDTF">1998-02-23T16:10:32Z</dcterms:created>
  <dcterms:modified xsi:type="dcterms:W3CDTF">2018-06-06T09:06:37Z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emplateType">
    <vt:i4>1</vt:i4>
  </property>
  <property fmtid="{D5CDD505-2E9C-101B-9397-08002B2CF9AE}" pid="3" name="GraphicType">
    <vt:i4>1</vt:i4>
  </property>
  <property fmtid="{D5CDD505-2E9C-101B-9397-08002B2CF9AE}" pid="4" name="Compression">
    <vt:i4>100</vt:i4>
  </property>
  <property fmtid="{D5CDD505-2E9C-101B-9397-08002B2CF9AE}" pid="5" name="ScreenSize">
    <vt:i4>1</vt:i4>
  </property>
  <property fmtid="{D5CDD505-2E9C-101B-9397-08002B2CF9AE}" pid="6" name="ScreenUsage">
    <vt:i4>3</vt:i4>
  </property>
  <property fmtid="{D5CDD505-2E9C-101B-9397-08002B2CF9AE}" pid="7" name="MailAddress">
    <vt:lpwstr/>
  </property>
  <property fmtid="{D5CDD505-2E9C-101B-9397-08002B2CF9AE}" pid="8" name="HomePage">
    <vt:lpwstr/>
  </property>
  <property fmtid="{D5CDD505-2E9C-101B-9397-08002B2CF9AE}" pid="9" name="Other">
    <vt:lpwstr/>
  </property>
  <property fmtid="{D5CDD505-2E9C-101B-9397-08002B2CF9AE}" pid="10" name="DownloadOriginal">
    <vt:bool>false</vt:bool>
  </property>
  <property fmtid="{D5CDD505-2E9C-101B-9397-08002B2CF9AE}" pid="11" name="DownloadIEButton">
    <vt:bool>false</vt:bool>
  </property>
  <property fmtid="{D5CDD505-2E9C-101B-9397-08002B2CF9AE}" pid="12" name="UseBrowserColor">
    <vt:bool>true</vt:bool>
  </property>
  <property fmtid="{D5CDD505-2E9C-101B-9397-08002B2CF9AE}" pid="13" name="BackColor">
    <vt:i4>15132390</vt:i4>
  </property>
  <property fmtid="{D5CDD505-2E9C-101B-9397-08002B2CF9AE}" pid="14" name="TextColor">
    <vt:i4>0</vt:i4>
  </property>
  <property fmtid="{D5CDD505-2E9C-101B-9397-08002B2CF9AE}" pid="15" name="LinkColor">
    <vt:i4>16711782</vt:i4>
  </property>
  <property fmtid="{D5CDD505-2E9C-101B-9397-08002B2CF9AE}" pid="16" name="VisitedColor">
    <vt:i4>10040268</vt:i4>
  </property>
  <property fmtid="{D5CDD505-2E9C-101B-9397-08002B2CF9AE}" pid="17" name="TransparentButton">
    <vt:i4>0</vt:i4>
  </property>
  <property fmtid="{D5CDD505-2E9C-101B-9397-08002B2CF9AE}" pid="18" name="ButtonType">
    <vt:i4>1</vt:i4>
  </property>
  <property fmtid="{D5CDD505-2E9C-101B-9397-08002B2CF9AE}" pid="19" name="ShowNotes">
    <vt:bool>false</vt:bool>
  </property>
  <property fmtid="{D5CDD505-2E9C-101B-9397-08002B2CF9AE}" pid="20" name="NavBtnPos">
    <vt:i4>4</vt:i4>
  </property>
  <property fmtid="{D5CDD505-2E9C-101B-9397-08002B2CF9AE}" pid="21" name="OutputDir">
    <vt:lpwstr>C:\My Documents</vt:lpwstr>
  </property>
</Properties>
</file>